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872" r:id="rId3"/>
    <p:sldMasterId id="2147483935" r:id="rId4"/>
  </p:sldMasterIdLst>
  <p:notesMasterIdLst>
    <p:notesMasterId r:id="rId6"/>
  </p:notesMasterIdLst>
  <p:handoutMasterIdLst>
    <p:handoutMasterId r:id="rId7"/>
  </p:handoutMasterIdLst>
  <p:sldIdLst>
    <p:sldId id="2147470357" r:id="rId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02">
          <p15:clr>
            <a:srgbClr val="A4A3A4"/>
          </p15:clr>
        </p15:guide>
        <p15:guide id="2" pos="1481">
          <p15:clr>
            <a:srgbClr val="A4A3A4"/>
          </p15:clr>
        </p15:guide>
        <p15:guide id="3" orient="horz" pos="3521">
          <p15:clr>
            <a:srgbClr val="A4A3A4"/>
          </p15:clr>
        </p15:guide>
        <p15:guide id="4" orient="horz" pos="2001">
          <p15:clr>
            <a:srgbClr val="A4A3A4"/>
          </p15:clr>
        </p15:guide>
        <p15:guide id="5" orient="horz" pos="2160">
          <p15:clr>
            <a:srgbClr val="A4A3A4"/>
          </p15:clr>
        </p15:guide>
        <p15:guide id="6" orient="horz" pos="2478">
          <p15:clr>
            <a:srgbClr val="A4A3A4"/>
          </p15:clr>
        </p15:guide>
        <p15:guide id="7" orient="horz" pos="2750">
          <p15:clr>
            <a:srgbClr val="A4A3A4"/>
          </p15:clr>
        </p15:guide>
        <p15:guide id="8" orient="horz" pos="3067">
          <p15:clr>
            <a:srgbClr val="A4A3A4"/>
          </p15:clr>
        </p15:guide>
        <p15:guide id="9" pos="1958">
          <p15:clr>
            <a:srgbClr val="A4A3A4"/>
          </p15:clr>
        </p15:guide>
        <p15:guide id="10" pos="4407">
          <p15:clr>
            <a:srgbClr val="A4A3A4"/>
          </p15:clr>
        </p15:guide>
        <p15:guide id="11" pos="5155">
          <p15:clr>
            <a:srgbClr val="A4A3A4"/>
          </p15:clr>
        </p15:guide>
        <p15:guide id="12" pos="6698">
          <p15:clr>
            <a:srgbClr val="A4A3A4"/>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6" roundtripDataSignature="AMtx7mj4ElnLppNsLTC7yugrtI5s2CSLP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2C62"/>
    <a:srgbClr val="05028B"/>
    <a:srgbClr val="5F2067"/>
    <a:srgbClr val="FFFFFF"/>
    <a:srgbClr val="B4AAAB"/>
    <a:srgbClr val="9A693F"/>
    <a:srgbClr val="FFAF34"/>
    <a:srgbClr val="02003B"/>
    <a:srgbClr val="4032E7"/>
    <a:srgbClr val="EEE4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287654-D43E-44F4-87D4-D8D652C2D956}">
  <a:tblStyle styleId="{B4287654-D43E-44F4-87D4-D8D652C2D95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6F7B364-D1F5-478D-A9D6-7129DE4F2944}" styleName="Table_1">
    <a:wholeTbl>
      <a:tcTxStyle b="off" i="off">
        <a:font>
          <a:latin typeface="Arial"/>
          <a:ea typeface="Arial"/>
          <a:cs typeface="Arial"/>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1V>
    <a:band2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1"/>
          </a:solidFill>
        </a:fill>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7477"/>
  </p:normalViewPr>
  <p:slideViewPr>
    <p:cSldViewPr snapToGrid="0">
      <p:cViewPr varScale="1">
        <p:scale>
          <a:sx n="82" d="100"/>
          <a:sy n="82" d="100"/>
        </p:scale>
        <p:origin x="720" y="72"/>
      </p:cViewPr>
      <p:guideLst>
        <p:guide orient="horz" pos="1502"/>
        <p:guide pos="1481"/>
        <p:guide orient="horz" pos="3521"/>
        <p:guide orient="horz" pos="2001"/>
        <p:guide orient="horz" pos="2160"/>
        <p:guide orient="horz" pos="2478"/>
        <p:guide orient="horz" pos="2750"/>
        <p:guide orient="horz" pos="3067"/>
        <p:guide pos="1958"/>
        <p:guide pos="4407"/>
        <p:guide pos="5155"/>
        <p:guide pos="6698"/>
      </p:guideLst>
    </p:cSldViewPr>
  </p:slideViewPr>
  <p:outlineViewPr>
    <p:cViewPr>
      <p:scale>
        <a:sx n="33" d="100"/>
        <a:sy n="33" d="100"/>
      </p:scale>
      <p:origin x="0" y="-4704"/>
    </p:cViewPr>
  </p:outlineViewPr>
  <p:notesTextViewPr>
    <p:cViewPr>
      <p:scale>
        <a:sx n="70" d="100"/>
        <a:sy n="70" d="100"/>
      </p:scale>
      <p:origin x="0" y="0"/>
    </p:cViewPr>
  </p:notesTextViewPr>
  <p:sorterViewPr>
    <p:cViewPr>
      <p:scale>
        <a:sx n="80" d="100"/>
        <a:sy n="80" d="100"/>
      </p:scale>
      <p:origin x="0" y="0"/>
    </p:cViewPr>
  </p:sorterViewPr>
  <p:notesViewPr>
    <p:cSldViewPr snapToGrid="0">
      <p:cViewPr varScale="1">
        <p:scale>
          <a:sx n="143" d="100"/>
          <a:sy n="143" d="100"/>
        </p:scale>
        <p:origin x="3464" y="216"/>
      </p:cViewPr>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handoutMaster" Target="handoutMasters/handoutMaster1.xml"/><Relationship Id="rId129"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28" Type="http://schemas.openxmlformats.org/officeDocument/2006/relationships/viewProps" Target="viewProps.xml"/><Relationship Id="rId5" Type="http://schemas.openxmlformats.org/officeDocument/2006/relationships/slide" Target="slides/slide1.xml"/><Relationship Id="rId127" Type="http://schemas.openxmlformats.org/officeDocument/2006/relationships/presProps" Target="presProps.xml"/><Relationship Id="rId130" Type="http://schemas.openxmlformats.org/officeDocument/2006/relationships/tableStyles" Target="tableStyles.xml"/><Relationship Id="rId4" Type="http://schemas.openxmlformats.org/officeDocument/2006/relationships/slideMaster" Target="slideMasters/slideMaster2.xml"/><Relationship Id="rId126" Type="http://customschemas.google.com/relationships/presentationmetadata" Target="meta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6BC2F1-630C-B54D-80A0-28D23E79AF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C8FA07-3A3A-5A4E-9C28-C2FECBCF25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7BBA8B-6241-064D-B611-84011A6699BB}" type="datetimeFigureOut">
              <a:rPr lang="en-US" smtClean="0"/>
              <a:t>1/28/2025</a:t>
            </a:fld>
            <a:endParaRPr lang="en-US"/>
          </a:p>
        </p:txBody>
      </p:sp>
      <p:sp>
        <p:nvSpPr>
          <p:cNvPr id="4" name="Footer Placeholder 3">
            <a:extLst>
              <a:ext uri="{FF2B5EF4-FFF2-40B4-BE49-F238E27FC236}">
                <a16:creationId xmlns:a16="http://schemas.microsoft.com/office/drawing/2014/main" id="{B22011EE-222D-F24C-83DC-6866A0EBDB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D3F276-29F7-7D4D-A510-CA89D4CE28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F7923B-0481-6D44-B6FA-219194021DBD}" type="slidenum">
              <a:rPr lang="en-US" smtClean="0"/>
              <a:t>‹nr.›</a:t>
            </a:fld>
            <a:endParaRPr lang="en-US"/>
          </a:p>
        </p:txBody>
      </p:sp>
    </p:spTree>
    <p:extLst>
      <p:ext uri="{BB962C8B-B14F-4D97-AF65-F5344CB8AC3E}">
        <p14:creationId xmlns:p14="http://schemas.microsoft.com/office/powerpoint/2010/main" val="968329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‹nr.›</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tabLst/>
              <a:defRPr/>
            </a:pPr>
            <a:fld id="{4B8FE31F-F207-4293-B9B8-50667260F72F}" type="slidenum">
              <a:rPr kumimoji="0" lang="en-GB"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37434282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2.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2.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31.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3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3.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3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41.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39.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44.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46.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44.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Master" Target="../slideMasters/slideMaster2.xml"/><Relationship Id="rId4" Type="http://schemas.openxmlformats.org/officeDocument/2006/relationships/image" Target="../media/image48.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Master" Target="../slideMasters/slideMaster2.xml"/><Relationship Id="rId4" Type="http://schemas.openxmlformats.org/officeDocument/2006/relationships/image" Target="../media/image39.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52.sv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7" name="Picture Placeholder 5">
            <a:extLst>
              <a:ext uri="{FF2B5EF4-FFF2-40B4-BE49-F238E27FC236}">
                <a16:creationId xmlns:a16="http://schemas.microsoft.com/office/drawing/2014/main" id="{9007E422-8475-D98B-BFF7-3D0F3BBB5DF9}"/>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48" r="448"/>
          <a:stretch/>
        </p:blipFill>
        <p:spPr>
          <a:xfrm>
            <a:off x="0" y="1615439"/>
            <a:ext cx="12193200" cy="4014410"/>
          </a:xfrm>
          <a:prstGeom prst="rect">
            <a:avLst/>
          </a:prstGeom>
        </p:spPr>
      </p:pic>
      <p:sp>
        <p:nvSpPr>
          <p:cNvPr id="25" name="Rectangle 24">
            <a:extLst>
              <a:ext uri="{FF2B5EF4-FFF2-40B4-BE49-F238E27FC236}">
                <a16:creationId xmlns:a16="http://schemas.microsoft.com/office/drawing/2014/main" id="{602F5D85-6ECF-0870-5582-B38094762469}"/>
              </a:ext>
            </a:extLst>
          </p:cNvPr>
          <p:cNvSpPr/>
          <p:nvPr userDrawn="1"/>
        </p:nvSpPr>
        <p:spPr>
          <a:xfrm>
            <a:off x="762000" y="2286000"/>
            <a:ext cx="5667375" cy="3829050"/>
          </a:xfrm>
          <a:prstGeom prst="rect">
            <a:avLst/>
          </a:prstGeom>
          <a:solidFill>
            <a:srgbClr val="00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err="1"/>
          </a:p>
        </p:txBody>
      </p:sp>
      <p:sp>
        <p:nvSpPr>
          <p:cNvPr id="26" name="Rectangle 25">
            <a:extLst>
              <a:ext uri="{FF2B5EF4-FFF2-40B4-BE49-F238E27FC236}">
                <a16:creationId xmlns:a16="http://schemas.microsoft.com/office/drawing/2014/main" id="{64B56536-524D-E76E-2FE3-7BBE9A7A418C}"/>
              </a:ext>
            </a:extLst>
          </p:cNvPr>
          <p:cNvSpPr/>
          <p:nvPr userDrawn="1"/>
        </p:nvSpPr>
        <p:spPr>
          <a:xfrm>
            <a:off x="9601199" y="0"/>
            <a:ext cx="1828801" cy="3429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err="1"/>
          </a:p>
        </p:txBody>
      </p:sp>
      <p:sp>
        <p:nvSpPr>
          <p:cNvPr id="11" name="Rectangle 10">
            <a:extLst>
              <a:ext uri="{FF2B5EF4-FFF2-40B4-BE49-F238E27FC236}">
                <a16:creationId xmlns:a16="http://schemas.microsoft.com/office/drawing/2014/main" id="{646FA004-38D2-5237-EE34-55EB18C6EE56}"/>
              </a:ext>
            </a:extLst>
          </p:cNvPr>
          <p:cNvSpPr/>
          <p:nvPr userDrawn="1"/>
        </p:nvSpPr>
        <p:spPr>
          <a:xfrm>
            <a:off x="762000" y="2286000"/>
            <a:ext cx="5667375" cy="3829050"/>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err="1"/>
          </a:p>
        </p:txBody>
      </p:sp>
      <p:sp>
        <p:nvSpPr>
          <p:cNvPr id="14" name="Rectangle 13">
            <a:extLst>
              <a:ext uri="{FF2B5EF4-FFF2-40B4-BE49-F238E27FC236}">
                <a16:creationId xmlns:a16="http://schemas.microsoft.com/office/drawing/2014/main" id="{F7C4AB97-33D8-BBA4-1A3A-EF8694B80179}"/>
              </a:ext>
            </a:extLst>
          </p:cNvPr>
          <p:cNvSpPr/>
          <p:nvPr userDrawn="1"/>
        </p:nvSpPr>
        <p:spPr>
          <a:xfrm>
            <a:off x="9601199" y="0"/>
            <a:ext cx="1828801" cy="3429000"/>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err="1"/>
          </a:p>
        </p:txBody>
      </p:sp>
      <p:sp>
        <p:nvSpPr>
          <p:cNvPr id="17" name="Text Placeholder 16">
            <a:extLst>
              <a:ext uri="{FF2B5EF4-FFF2-40B4-BE49-F238E27FC236}">
                <a16:creationId xmlns:a16="http://schemas.microsoft.com/office/drawing/2014/main" id="{539055AB-D22D-335E-209D-F3A5260B4576}"/>
              </a:ext>
            </a:extLst>
          </p:cNvPr>
          <p:cNvSpPr>
            <a:spLocks noGrp="1"/>
          </p:cNvSpPr>
          <p:nvPr>
            <p:ph type="body" sz="quarter" idx="10" hasCustomPrompt="1"/>
          </p:nvPr>
        </p:nvSpPr>
        <p:spPr>
          <a:xfrm>
            <a:off x="1125538" y="2743308"/>
            <a:ext cx="5195749" cy="1285692"/>
          </a:xfrm>
        </p:spPr>
        <p:txBody>
          <a:bodyPr anchor="b"/>
          <a:lstStyle>
            <a:lvl1pPr marL="0" indent="0">
              <a:buNone/>
              <a:defRPr sz="4000">
                <a:solidFill>
                  <a:schemeClr val="bg1"/>
                </a:solidFill>
                <a:latin typeface="+mj-lt"/>
              </a:defRPr>
            </a:lvl1pPr>
          </a:lstStyle>
          <a:p>
            <a:pPr lvl="0"/>
            <a:r>
              <a:rPr lang="en-US"/>
              <a:t>Click to add title</a:t>
            </a:r>
          </a:p>
        </p:txBody>
      </p:sp>
      <p:sp>
        <p:nvSpPr>
          <p:cNvPr id="19" name="Text Placeholder 18">
            <a:extLst>
              <a:ext uri="{FF2B5EF4-FFF2-40B4-BE49-F238E27FC236}">
                <a16:creationId xmlns:a16="http://schemas.microsoft.com/office/drawing/2014/main" id="{5F1D5401-2C77-3146-8570-445D2CA3804A}"/>
              </a:ext>
            </a:extLst>
          </p:cNvPr>
          <p:cNvSpPr>
            <a:spLocks noGrp="1"/>
          </p:cNvSpPr>
          <p:nvPr>
            <p:ph type="body" sz="quarter" idx="11" hasCustomPrompt="1"/>
          </p:nvPr>
        </p:nvSpPr>
        <p:spPr>
          <a:xfrm>
            <a:off x="1125538" y="4138404"/>
            <a:ext cx="5195749" cy="708025"/>
          </a:xfrm>
        </p:spPr>
        <p:txBody>
          <a:bodyPr/>
          <a:lstStyle>
            <a:lvl1pPr marL="0" indent="0">
              <a:buNone/>
              <a:defRPr sz="1800">
                <a:solidFill>
                  <a:schemeClr val="bg1"/>
                </a:solidFill>
              </a:defRPr>
            </a:lvl1pPr>
          </a:lstStyle>
          <a:p>
            <a:pPr lvl="0"/>
            <a:r>
              <a:rPr lang="en-US"/>
              <a:t>Click to add subtitle</a:t>
            </a:r>
          </a:p>
        </p:txBody>
      </p:sp>
      <p:sp>
        <p:nvSpPr>
          <p:cNvPr id="21" name="Text Placeholder 20">
            <a:extLst>
              <a:ext uri="{FF2B5EF4-FFF2-40B4-BE49-F238E27FC236}">
                <a16:creationId xmlns:a16="http://schemas.microsoft.com/office/drawing/2014/main" id="{6031F090-9F48-8C0F-B0A5-C543EA96F7D4}"/>
              </a:ext>
            </a:extLst>
          </p:cNvPr>
          <p:cNvSpPr>
            <a:spLocks noGrp="1"/>
          </p:cNvSpPr>
          <p:nvPr>
            <p:ph type="body" sz="quarter" idx="12" hasCustomPrompt="1"/>
          </p:nvPr>
        </p:nvSpPr>
        <p:spPr>
          <a:xfrm>
            <a:off x="9910624" y="2819955"/>
            <a:ext cx="1222375" cy="279862"/>
          </a:xfrm>
        </p:spPr>
        <p:txBody>
          <a:bodyPr/>
          <a:lstStyle>
            <a:lvl1pPr marL="0" indent="0" algn="ctr">
              <a:buNone/>
              <a:defRPr sz="1400">
                <a:solidFill>
                  <a:schemeClr val="bg1"/>
                </a:solidFill>
              </a:defRPr>
            </a:lvl1pPr>
          </a:lstStyle>
          <a:p>
            <a:pPr lvl="0"/>
            <a:r>
              <a:rPr lang="en-US"/>
              <a:t>Month year</a:t>
            </a:r>
          </a:p>
        </p:txBody>
      </p:sp>
      <p:pic>
        <p:nvPicPr>
          <p:cNvPr id="24" name="Picture 23">
            <a:extLst>
              <a:ext uri="{FF2B5EF4-FFF2-40B4-BE49-F238E27FC236}">
                <a16:creationId xmlns:a16="http://schemas.microsoft.com/office/drawing/2014/main" id="{D4D75245-50B8-DA4E-105F-391C0BCE37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8310" y="766335"/>
            <a:ext cx="3574603" cy="361534"/>
          </a:xfrm>
          <a:prstGeom prst="rect">
            <a:avLst/>
          </a:prstGeom>
        </p:spPr>
      </p:pic>
    </p:spTree>
    <p:extLst>
      <p:ext uri="{BB962C8B-B14F-4D97-AF65-F5344CB8AC3E}">
        <p14:creationId xmlns:p14="http://schemas.microsoft.com/office/powerpoint/2010/main" val="2837139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s - graphic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1ADCF09-E557-5344-862C-F04ACC34FD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020C97F0-E004-194F-B560-163EF502CA3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67408" y="548680"/>
            <a:ext cx="4032448" cy="792088"/>
          </a:xfrm>
          <a:prstGeom prst="rect">
            <a:avLst/>
          </a:prstGeom>
        </p:spPr>
      </p:pic>
      <p:sp>
        <p:nvSpPr>
          <p:cNvPr id="12" name="Footer Placeholder 8" hidden="1">
            <a:extLst>
              <a:ext uri="{FF2B5EF4-FFF2-40B4-BE49-F238E27FC236}">
                <a16:creationId xmlns:a16="http://schemas.microsoft.com/office/drawing/2014/main" id="{7FFC0449-92BF-472B-90CF-9DF76E28F3A4}"/>
              </a:ext>
            </a:extLst>
          </p:cNvPr>
          <p:cNvSpPr>
            <a:spLocks noGrp="1"/>
          </p:cNvSpPr>
          <p:nvPr userDrawn="1">
            <p:ph type="ftr" sz="quarter" idx="16"/>
          </p:nvPr>
        </p:nvSpPr>
        <p:spPr>
          <a:xfrm>
            <a:off x="6896100" y="6469200"/>
            <a:ext cx="3776537"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userDrawn="1">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2" name="Title 1"/>
          <p:cNvSpPr>
            <a:spLocks noGrp="1"/>
          </p:cNvSpPr>
          <p:nvPr userDrawn="1">
            <p:ph type="ctrTitle" hasCustomPrompt="1"/>
          </p:nvPr>
        </p:nvSpPr>
        <p:spPr>
          <a:xfrm>
            <a:off x="1126273" y="2568919"/>
            <a:ext cx="5109935" cy="1497600"/>
          </a:xfrm>
        </p:spPr>
        <p:txBody>
          <a:bodyPr anchor="b"/>
          <a:lstStyle>
            <a:lvl1pPr algn="l">
              <a:defRPr sz="4000">
                <a:solidFill>
                  <a:schemeClr val="bg1"/>
                </a:solidFill>
              </a:defRPr>
            </a:lvl1pPr>
          </a:lstStyle>
          <a:p>
            <a:r>
              <a:rPr lang="en-GB" noProof="0"/>
              <a:t>Click to add title</a:t>
            </a:r>
            <a:endParaRPr lang="en-GB"/>
          </a:p>
        </p:txBody>
      </p:sp>
      <p:sp>
        <p:nvSpPr>
          <p:cNvPr id="3" name="Subtitle 2"/>
          <p:cNvSpPr>
            <a:spLocks noGrp="1"/>
          </p:cNvSpPr>
          <p:nvPr userDrawn="1">
            <p:ph type="subTitle" idx="1" hasCustomPrompt="1"/>
          </p:nvPr>
        </p:nvSpPr>
        <p:spPr>
          <a:xfrm>
            <a:off x="1126273" y="4248407"/>
            <a:ext cx="5109935" cy="607057"/>
          </a:xfrm>
        </p:spPr>
        <p:txBody>
          <a:bodyPr/>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sp>
        <p:nvSpPr>
          <p:cNvPr id="8" name="Text Placeholder 20">
            <a:extLst>
              <a:ext uri="{FF2B5EF4-FFF2-40B4-BE49-F238E27FC236}">
                <a16:creationId xmlns:a16="http://schemas.microsoft.com/office/drawing/2014/main" id="{BB8DB7D4-71EF-3FEE-D4BD-74625E30049A}"/>
              </a:ext>
            </a:extLst>
          </p:cNvPr>
          <p:cNvSpPr>
            <a:spLocks noGrp="1"/>
          </p:cNvSpPr>
          <p:nvPr>
            <p:ph type="body" sz="quarter" idx="12" hasCustomPrompt="1"/>
          </p:nvPr>
        </p:nvSpPr>
        <p:spPr>
          <a:xfrm>
            <a:off x="9910624" y="2819955"/>
            <a:ext cx="1222375" cy="234142"/>
          </a:xfrm>
        </p:spPr>
        <p:txBody>
          <a:bodyPr/>
          <a:lstStyle>
            <a:lvl1pPr marL="0" indent="0" algn="ctr">
              <a:buNone/>
              <a:defRPr sz="1400">
                <a:solidFill>
                  <a:schemeClr val="bg1"/>
                </a:solidFill>
              </a:defRPr>
            </a:lvl1pPr>
          </a:lstStyle>
          <a:p>
            <a:pPr lvl="0"/>
            <a:r>
              <a:rPr lang="en-US"/>
              <a:t>Month year</a:t>
            </a:r>
          </a:p>
        </p:txBody>
      </p:sp>
    </p:spTree>
    <p:extLst>
      <p:ext uri="{BB962C8B-B14F-4D97-AF65-F5344CB8AC3E}">
        <p14:creationId xmlns:p14="http://schemas.microsoft.com/office/powerpoint/2010/main" val="129550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s - graphic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CDE97A-B578-B143-BF3C-574BF40A66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Footer Placeholder 8" hidden="1">
            <a:extLst>
              <a:ext uri="{FF2B5EF4-FFF2-40B4-BE49-F238E27FC236}">
                <a16:creationId xmlns:a16="http://schemas.microsoft.com/office/drawing/2014/main" id="{7FFC0449-92BF-472B-90CF-9DF76E28F3A4}"/>
              </a:ext>
            </a:extLst>
          </p:cNvPr>
          <p:cNvSpPr>
            <a:spLocks noGrp="1"/>
          </p:cNvSpPr>
          <p:nvPr userDrawn="1">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userDrawn="1">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9" name="Title 1">
            <a:extLst>
              <a:ext uri="{FF2B5EF4-FFF2-40B4-BE49-F238E27FC236}">
                <a16:creationId xmlns:a16="http://schemas.microsoft.com/office/drawing/2014/main" id="{BC1CBA98-A54F-A244-B169-55CD9D36BEAB}"/>
              </a:ext>
            </a:extLst>
          </p:cNvPr>
          <p:cNvSpPr>
            <a:spLocks noGrp="1"/>
          </p:cNvSpPr>
          <p:nvPr>
            <p:ph type="ctrTitle" hasCustomPrompt="1"/>
          </p:nvPr>
        </p:nvSpPr>
        <p:spPr bwMode="black">
          <a:xfrm>
            <a:off x="1183907" y="2517535"/>
            <a:ext cx="4912093" cy="1172269"/>
          </a:xfrm>
        </p:spPr>
        <p:txBody>
          <a:bodyPr anchor="b"/>
          <a:lstStyle>
            <a:lvl1pPr algn="l">
              <a:defRPr sz="4200">
                <a:solidFill>
                  <a:schemeClr val="bg1"/>
                </a:solidFill>
              </a:defRPr>
            </a:lvl1pPr>
          </a:lstStyle>
          <a:p>
            <a:r>
              <a:rPr lang="en-GB" noProof="0"/>
              <a:t>Click to add title</a:t>
            </a:r>
            <a:endParaRPr lang="en-GB"/>
          </a:p>
        </p:txBody>
      </p:sp>
      <p:sp>
        <p:nvSpPr>
          <p:cNvPr id="10" name="Subtitle 2">
            <a:extLst>
              <a:ext uri="{FF2B5EF4-FFF2-40B4-BE49-F238E27FC236}">
                <a16:creationId xmlns:a16="http://schemas.microsoft.com/office/drawing/2014/main" id="{B4CFDE3D-6B82-DE4E-8513-DD6617D8D85E}"/>
              </a:ext>
            </a:extLst>
          </p:cNvPr>
          <p:cNvSpPr>
            <a:spLocks noGrp="1"/>
          </p:cNvSpPr>
          <p:nvPr>
            <p:ph type="subTitle" idx="1" hasCustomPrompt="1"/>
          </p:nvPr>
        </p:nvSpPr>
        <p:spPr bwMode="black">
          <a:xfrm>
            <a:off x="1183906" y="3836626"/>
            <a:ext cx="4912093" cy="726230"/>
          </a:xfrm>
        </p:spPr>
        <p:txBody>
          <a:bodyPr/>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sp>
        <p:nvSpPr>
          <p:cNvPr id="7" name="Text Placeholder 20">
            <a:extLst>
              <a:ext uri="{FF2B5EF4-FFF2-40B4-BE49-F238E27FC236}">
                <a16:creationId xmlns:a16="http://schemas.microsoft.com/office/drawing/2014/main" id="{92E10AC6-B8E8-17AF-7033-7F839CB82070}"/>
              </a:ext>
            </a:extLst>
          </p:cNvPr>
          <p:cNvSpPr>
            <a:spLocks noGrp="1"/>
          </p:cNvSpPr>
          <p:nvPr>
            <p:ph type="body" sz="quarter" idx="12" hasCustomPrompt="1"/>
          </p:nvPr>
        </p:nvSpPr>
        <p:spPr>
          <a:xfrm>
            <a:off x="6874816" y="6267243"/>
            <a:ext cx="1222375" cy="234142"/>
          </a:xfrm>
        </p:spPr>
        <p:txBody>
          <a:bodyPr/>
          <a:lstStyle>
            <a:lvl1pPr marL="0" indent="0" algn="ctr">
              <a:buNone/>
              <a:defRPr sz="1400">
                <a:solidFill>
                  <a:schemeClr val="bg1"/>
                </a:solidFill>
              </a:defRPr>
            </a:lvl1pPr>
          </a:lstStyle>
          <a:p>
            <a:pPr lvl="0"/>
            <a:r>
              <a:rPr lang="en-US"/>
              <a:t>Month year</a:t>
            </a:r>
          </a:p>
        </p:txBody>
      </p:sp>
    </p:spTree>
    <p:extLst>
      <p:ext uri="{BB962C8B-B14F-4D97-AF65-F5344CB8AC3E}">
        <p14:creationId xmlns:p14="http://schemas.microsoft.com/office/powerpoint/2010/main" val="755436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F1107F-B7D8-0240-A7BC-C857C3C01F5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2624"/>
            <a:ext cx="12192000" cy="6858000"/>
          </a:xfrm>
          <a:prstGeom prst="rect">
            <a:avLst/>
          </a:prstGeom>
        </p:spPr>
      </p:pic>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2" name="Title 1"/>
          <p:cNvSpPr>
            <a:spLocks noGrp="1"/>
          </p:cNvSpPr>
          <p:nvPr>
            <p:ph type="ctrTitle" hasCustomPrompt="1"/>
          </p:nvPr>
        </p:nvSpPr>
        <p:spPr bwMode="black">
          <a:xfrm>
            <a:off x="1183907" y="2517535"/>
            <a:ext cx="4912093" cy="1172269"/>
          </a:xfrm>
        </p:spPr>
        <p:txBody>
          <a:bodyPr anchor="b"/>
          <a:lstStyle>
            <a:lvl1pPr algn="l">
              <a:defRPr sz="4000">
                <a:solidFill>
                  <a:schemeClr val="bg1"/>
                </a:solidFill>
              </a:defRPr>
            </a:lvl1pPr>
          </a:lstStyle>
          <a:p>
            <a:r>
              <a:rPr lang="en-GB" noProof="0"/>
              <a:t>Click to add title</a:t>
            </a:r>
            <a:endParaRPr lang="en-GB"/>
          </a:p>
        </p:txBody>
      </p:sp>
      <p:sp>
        <p:nvSpPr>
          <p:cNvPr id="3" name="Subtitle 2"/>
          <p:cNvSpPr>
            <a:spLocks noGrp="1"/>
          </p:cNvSpPr>
          <p:nvPr>
            <p:ph type="subTitle" idx="1" hasCustomPrompt="1"/>
          </p:nvPr>
        </p:nvSpPr>
        <p:spPr bwMode="black">
          <a:xfrm>
            <a:off x="1183906" y="3754330"/>
            <a:ext cx="4912093" cy="671366"/>
          </a:xfrm>
        </p:spPr>
        <p:txBody>
          <a:bodyPr/>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sp>
        <p:nvSpPr>
          <p:cNvPr id="10" name="Text Placeholder 20">
            <a:extLst>
              <a:ext uri="{FF2B5EF4-FFF2-40B4-BE49-F238E27FC236}">
                <a16:creationId xmlns:a16="http://schemas.microsoft.com/office/drawing/2014/main" id="{1801B008-5E75-6FFA-C34B-361CD5458074}"/>
              </a:ext>
            </a:extLst>
          </p:cNvPr>
          <p:cNvSpPr>
            <a:spLocks noGrp="1"/>
          </p:cNvSpPr>
          <p:nvPr>
            <p:ph type="body" sz="quarter" idx="12" hasCustomPrompt="1"/>
          </p:nvPr>
        </p:nvSpPr>
        <p:spPr>
          <a:xfrm>
            <a:off x="9910624" y="2819955"/>
            <a:ext cx="1222375" cy="261574"/>
          </a:xfrm>
        </p:spPr>
        <p:txBody>
          <a:bodyPr/>
          <a:lstStyle>
            <a:lvl1pPr marL="0" indent="0" algn="ctr">
              <a:buNone/>
              <a:defRPr sz="1400">
                <a:solidFill>
                  <a:schemeClr val="bg1"/>
                </a:solidFill>
              </a:defRPr>
            </a:lvl1pPr>
          </a:lstStyle>
          <a:p>
            <a:pPr lvl="0"/>
            <a:r>
              <a:rPr lang="en-US"/>
              <a:t>Month year</a:t>
            </a:r>
          </a:p>
        </p:txBody>
      </p:sp>
    </p:spTree>
    <p:extLst>
      <p:ext uri="{BB962C8B-B14F-4D97-AF65-F5344CB8AC3E}">
        <p14:creationId xmlns:p14="http://schemas.microsoft.com/office/powerpoint/2010/main" val="1405416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F1107F-B7D8-0240-A7BC-C857C3C01F5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2624"/>
            <a:ext cx="12192000" cy="6858000"/>
          </a:xfrm>
          <a:prstGeom prst="rect">
            <a:avLst/>
          </a:prstGeom>
        </p:spPr>
      </p:pic>
      <p:pic>
        <p:nvPicPr>
          <p:cNvPr id="10" name="Picture 9">
            <a:extLst>
              <a:ext uri="{FF2B5EF4-FFF2-40B4-BE49-F238E27FC236}">
                <a16:creationId xmlns:a16="http://schemas.microsoft.com/office/drawing/2014/main" id="{5AC97858-3184-314F-A8C4-250607E0275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67408" y="476672"/>
            <a:ext cx="4032448" cy="792088"/>
          </a:xfrm>
          <a:prstGeom prst="rect">
            <a:avLst/>
          </a:prstGeom>
        </p:spPr>
      </p:pic>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2" name="Title 1"/>
          <p:cNvSpPr>
            <a:spLocks noGrp="1"/>
          </p:cNvSpPr>
          <p:nvPr>
            <p:ph type="ctrTitle" hasCustomPrompt="1"/>
          </p:nvPr>
        </p:nvSpPr>
        <p:spPr bwMode="black">
          <a:xfrm>
            <a:off x="1183907" y="2517535"/>
            <a:ext cx="5549402" cy="1172269"/>
          </a:xfrm>
        </p:spPr>
        <p:txBody>
          <a:bodyPr anchor="b"/>
          <a:lstStyle>
            <a:lvl1pPr algn="l">
              <a:defRPr sz="4000">
                <a:solidFill>
                  <a:schemeClr val="bg1"/>
                </a:solidFill>
              </a:defRPr>
            </a:lvl1pPr>
          </a:lstStyle>
          <a:p>
            <a:r>
              <a:rPr lang="en-GB" noProof="0"/>
              <a:t>Click to add title</a:t>
            </a:r>
            <a:endParaRPr lang="en-GB"/>
          </a:p>
        </p:txBody>
      </p:sp>
      <p:sp>
        <p:nvSpPr>
          <p:cNvPr id="3" name="Subtitle 2"/>
          <p:cNvSpPr>
            <a:spLocks noGrp="1"/>
          </p:cNvSpPr>
          <p:nvPr>
            <p:ph type="subTitle" idx="1" hasCustomPrompt="1"/>
          </p:nvPr>
        </p:nvSpPr>
        <p:spPr bwMode="black">
          <a:xfrm>
            <a:off x="1183906" y="3754330"/>
            <a:ext cx="5549402" cy="662222"/>
          </a:xfrm>
        </p:spPr>
        <p:txBody>
          <a:bodyPr/>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sp>
        <p:nvSpPr>
          <p:cNvPr id="14" name="Text Placeholder 20">
            <a:extLst>
              <a:ext uri="{FF2B5EF4-FFF2-40B4-BE49-F238E27FC236}">
                <a16:creationId xmlns:a16="http://schemas.microsoft.com/office/drawing/2014/main" id="{1138680E-CE5E-44A3-0D2A-FAB77812ECCE}"/>
              </a:ext>
            </a:extLst>
          </p:cNvPr>
          <p:cNvSpPr>
            <a:spLocks noGrp="1"/>
          </p:cNvSpPr>
          <p:nvPr>
            <p:ph type="body" sz="quarter" idx="12" hasCustomPrompt="1"/>
          </p:nvPr>
        </p:nvSpPr>
        <p:spPr>
          <a:xfrm>
            <a:off x="7414312" y="5928915"/>
            <a:ext cx="1222375" cy="234142"/>
          </a:xfrm>
        </p:spPr>
        <p:txBody>
          <a:bodyPr/>
          <a:lstStyle>
            <a:lvl1pPr marL="0" indent="0" algn="ctr">
              <a:buNone/>
              <a:defRPr sz="1400">
                <a:solidFill>
                  <a:schemeClr val="bg1"/>
                </a:solidFill>
              </a:defRPr>
            </a:lvl1pPr>
          </a:lstStyle>
          <a:p>
            <a:pPr lvl="0"/>
            <a:r>
              <a:rPr lang="en-US"/>
              <a:t>Month year</a:t>
            </a:r>
          </a:p>
        </p:txBody>
      </p:sp>
    </p:spTree>
    <p:extLst>
      <p:ext uri="{BB962C8B-B14F-4D97-AF65-F5344CB8AC3E}">
        <p14:creationId xmlns:p14="http://schemas.microsoft.com/office/powerpoint/2010/main" val="1273339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Title Slide">
    <p:spTree>
      <p:nvGrpSpPr>
        <p:cNvPr id="1" name=""/>
        <p:cNvGrpSpPr/>
        <p:nvPr/>
      </p:nvGrpSpPr>
      <p:grpSpPr>
        <a:xfrm>
          <a:off x="0" y="0"/>
          <a:ext cx="0" cy="0"/>
          <a:chOff x="0" y="0"/>
          <a:chExt cx="0" cy="0"/>
        </a:xfrm>
      </p:grpSpPr>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8" name="Picture Placeholder 7"/>
          <p:cNvSpPr>
            <a:spLocks noGrp="1"/>
          </p:cNvSpPr>
          <p:nvPr>
            <p:ph type="pic" sz="quarter" idx="13" hasCustomPrompt="1"/>
          </p:nvPr>
        </p:nvSpPr>
        <p:spPr bwMode="white">
          <a:xfrm>
            <a:off x="0" y="-1"/>
            <a:ext cx="12193200" cy="6861600"/>
          </a:xfrm>
          <a:solidFill>
            <a:schemeClr val="bg2"/>
          </a:solidFill>
        </p:spPr>
        <p:txBody>
          <a:bodyPr lIns="144000" tIns="108000"/>
          <a:lstStyle>
            <a:lvl1pPr marL="0" indent="0" algn="l">
              <a:buNone/>
              <a:defRPr sz="1600"/>
            </a:lvl1pPr>
          </a:lstStyle>
          <a:p>
            <a:r>
              <a:rPr lang="en-GB"/>
              <a:t>Click on frame and insert picture using the Insert tab - Pictures or from Templafy Images</a:t>
            </a:r>
          </a:p>
          <a:p>
            <a:endParaRPr lang="en-GB"/>
          </a:p>
          <a:p>
            <a:endParaRPr lang="en-GB"/>
          </a:p>
        </p:txBody>
      </p:sp>
      <p:sp>
        <p:nvSpPr>
          <p:cNvPr id="14" name="Title 1">
            <a:extLst>
              <a:ext uri="{FF2B5EF4-FFF2-40B4-BE49-F238E27FC236}">
                <a16:creationId xmlns:a16="http://schemas.microsoft.com/office/drawing/2014/main" id="{1D6BA84D-0266-4847-9EEF-BEE0CE01AED2}"/>
              </a:ext>
            </a:extLst>
          </p:cNvPr>
          <p:cNvSpPr>
            <a:spLocks noGrp="1"/>
          </p:cNvSpPr>
          <p:nvPr>
            <p:ph type="ctrTitle" hasCustomPrompt="1"/>
          </p:nvPr>
        </p:nvSpPr>
        <p:spPr>
          <a:xfrm>
            <a:off x="576000" y="1931399"/>
            <a:ext cx="11041200" cy="1497600"/>
          </a:xfrm>
        </p:spPr>
        <p:txBody>
          <a:bodyPr anchor="b"/>
          <a:lstStyle>
            <a:lvl1pPr algn="l">
              <a:defRPr sz="5400">
                <a:solidFill>
                  <a:schemeClr val="bg1"/>
                </a:solidFill>
              </a:defRPr>
            </a:lvl1pPr>
          </a:lstStyle>
          <a:p>
            <a:r>
              <a:rPr lang="en-GB" noProof="0"/>
              <a:t>Click to add title</a:t>
            </a:r>
            <a:endParaRPr lang="en-GB"/>
          </a:p>
        </p:txBody>
      </p:sp>
      <p:sp>
        <p:nvSpPr>
          <p:cNvPr id="15" name="Subtitle 2">
            <a:extLst>
              <a:ext uri="{FF2B5EF4-FFF2-40B4-BE49-F238E27FC236}">
                <a16:creationId xmlns:a16="http://schemas.microsoft.com/office/drawing/2014/main" id="{059921BB-4DD4-429C-8F66-279674C3CF79}"/>
              </a:ext>
            </a:extLst>
          </p:cNvPr>
          <p:cNvSpPr>
            <a:spLocks noGrp="1"/>
          </p:cNvSpPr>
          <p:nvPr>
            <p:ph type="subTitle" idx="1" hasCustomPrompt="1"/>
          </p:nvPr>
        </p:nvSpPr>
        <p:spPr>
          <a:xfrm>
            <a:off x="576000" y="3556023"/>
            <a:ext cx="11041200" cy="1655762"/>
          </a:xfrm>
        </p:spPr>
        <p:txBody>
          <a:bodyPr/>
          <a:lstStyle>
            <a:lvl1pPr marL="0" indent="0" algn="l">
              <a:spcBef>
                <a:spcPts val="0"/>
              </a:spcBef>
              <a:buFont typeface="Arial" panose="020B0604020202020204" pitchFamily="34" charset="0"/>
              <a:buChar char="​"/>
              <a:defRPr sz="20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pic>
        <p:nvPicPr>
          <p:cNvPr id="10" name="Picture 9">
            <a:extLst>
              <a:ext uri="{FF2B5EF4-FFF2-40B4-BE49-F238E27FC236}">
                <a16:creationId xmlns:a16="http://schemas.microsoft.com/office/drawing/2014/main" id="{D3F40266-124C-804E-896E-663DFC7142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001" y="576000"/>
            <a:ext cx="3775338" cy="376637"/>
          </a:xfrm>
          <a:prstGeom prst="rect">
            <a:avLst/>
          </a:prstGeom>
        </p:spPr>
      </p:pic>
    </p:spTree>
    <p:extLst>
      <p:ext uri="{BB962C8B-B14F-4D97-AF65-F5344CB8AC3E}">
        <p14:creationId xmlns:p14="http://schemas.microsoft.com/office/powerpoint/2010/main" val="3029224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s - contact">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7" name="Background"/>
          <p:cNvSpPr/>
          <p:nvPr userDrawn="1"/>
        </p:nvSpPr>
        <p:spPr bwMode="white">
          <a:xfrm>
            <a:off x="0" y="0"/>
            <a:ext cx="12193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ctrTitle" hasCustomPrompt="1"/>
          </p:nvPr>
        </p:nvSpPr>
        <p:spPr>
          <a:xfrm>
            <a:off x="576000" y="1625064"/>
            <a:ext cx="11041200" cy="668667"/>
          </a:xfrm>
        </p:spPr>
        <p:txBody>
          <a:bodyPr anchor="b"/>
          <a:lstStyle>
            <a:lvl1pPr algn="l">
              <a:defRPr sz="4000">
                <a:solidFill>
                  <a:schemeClr val="bg1"/>
                </a:solidFill>
              </a:defRPr>
            </a:lvl1pPr>
          </a:lstStyle>
          <a:p>
            <a:r>
              <a:rPr lang="en-GB" noProof="0"/>
              <a:t>Click to add title</a:t>
            </a:r>
            <a:endParaRPr lang="en-GB"/>
          </a:p>
        </p:txBody>
      </p:sp>
      <p:sp>
        <p:nvSpPr>
          <p:cNvPr id="3" name="Subtitle 2"/>
          <p:cNvSpPr>
            <a:spLocks noGrp="1"/>
          </p:cNvSpPr>
          <p:nvPr>
            <p:ph type="subTitle" idx="1" hasCustomPrompt="1"/>
          </p:nvPr>
        </p:nvSpPr>
        <p:spPr>
          <a:xfrm>
            <a:off x="575400" y="2402642"/>
            <a:ext cx="11041200" cy="668667"/>
          </a:xfrm>
        </p:spPr>
        <p:txBody>
          <a:bodyPr/>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sp>
        <p:nvSpPr>
          <p:cNvPr id="5" name="Text Placeholder 4">
            <a:extLst>
              <a:ext uri="{FF2B5EF4-FFF2-40B4-BE49-F238E27FC236}">
                <a16:creationId xmlns:a16="http://schemas.microsoft.com/office/drawing/2014/main" id="{8E64D1BE-FFDB-4771-8354-D37140FEBE63}"/>
              </a:ext>
            </a:extLst>
          </p:cNvPr>
          <p:cNvSpPr>
            <a:spLocks noGrp="1"/>
          </p:cNvSpPr>
          <p:nvPr>
            <p:ph type="body" sz="quarter" idx="19" hasCustomPrompt="1"/>
          </p:nvPr>
        </p:nvSpPr>
        <p:spPr>
          <a:xfrm>
            <a:off x="576000" y="4868111"/>
            <a:ext cx="1886213" cy="162000"/>
          </a:xfrm>
        </p:spPr>
        <p:txBody>
          <a:bodyPr/>
          <a:lstStyle>
            <a:lvl1pPr marL="0" indent="0">
              <a:spcAft>
                <a:spcPts val="0"/>
              </a:spcAft>
              <a:buNone/>
              <a:defRPr sz="1000" b="1">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1" name="Text Placeholder 4">
            <a:extLst>
              <a:ext uri="{FF2B5EF4-FFF2-40B4-BE49-F238E27FC236}">
                <a16:creationId xmlns:a16="http://schemas.microsoft.com/office/drawing/2014/main" id="{26CC46B6-052B-4BB2-9EFC-C95F7C63C681}"/>
              </a:ext>
            </a:extLst>
          </p:cNvPr>
          <p:cNvSpPr>
            <a:spLocks noGrp="1"/>
          </p:cNvSpPr>
          <p:nvPr>
            <p:ph type="body" sz="quarter" idx="20" hasCustomPrompt="1"/>
          </p:nvPr>
        </p:nvSpPr>
        <p:spPr>
          <a:xfrm>
            <a:off x="576000" y="5020825"/>
            <a:ext cx="1886213" cy="162000"/>
          </a:xfrm>
        </p:spPr>
        <p:txBody>
          <a:bodyPr/>
          <a:lstStyle>
            <a:lvl1pPr marL="0" indent="0">
              <a:spcAft>
                <a:spcPts val="0"/>
              </a:spcAft>
              <a:buNone/>
              <a:defRPr sz="1000" b="0">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2" name="Text Placeholder 4">
            <a:extLst>
              <a:ext uri="{FF2B5EF4-FFF2-40B4-BE49-F238E27FC236}">
                <a16:creationId xmlns:a16="http://schemas.microsoft.com/office/drawing/2014/main" id="{8CC3186E-C363-4105-A4A0-A4154C47EE43}"/>
              </a:ext>
            </a:extLst>
          </p:cNvPr>
          <p:cNvSpPr>
            <a:spLocks noGrp="1"/>
          </p:cNvSpPr>
          <p:nvPr>
            <p:ph type="body" sz="quarter" idx="21" hasCustomPrompt="1"/>
          </p:nvPr>
        </p:nvSpPr>
        <p:spPr>
          <a:xfrm>
            <a:off x="576000" y="5173539"/>
            <a:ext cx="1886213" cy="162000"/>
          </a:xfrm>
        </p:spPr>
        <p:txBody>
          <a:bodyPr/>
          <a:lstStyle>
            <a:lvl1pPr marL="0" indent="0">
              <a:spcAft>
                <a:spcPts val="0"/>
              </a:spcAft>
              <a:buNone/>
              <a:defRPr sz="1000" b="0">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3" name="Text Placeholder 4">
            <a:extLst>
              <a:ext uri="{FF2B5EF4-FFF2-40B4-BE49-F238E27FC236}">
                <a16:creationId xmlns:a16="http://schemas.microsoft.com/office/drawing/2014/main" id="{7D6E1BF6-3010-458D-A589-0E2F9BBEFF18}"/>
              </a:ext>
            </a:extLst>
          </p:cNvPr>
          <p:cNvSpPr>
            <a:spLocks noGrp="1"/>
          </p:cNvSpPr>
          <p:nvPr>
            <p:ph type="body" sz="quarter" idx="22" hasCustomPrompt="1"/>
          </p:nvPr>
        </p:nvSpPr>
        <p:spPr>
          <a:xfrm>
            <a:off x="576000" y="5326252"/>
            <a:ext cx="1886213" cy="162000"/>
          </a:xfrm>
        </p:spPr>
        <p:txBody>
          <a:bodyPr/>
          <a:lstStyle>
            <a:lvl1pPr marL="0" indent="0">
              <a:spcAft>
                <a:spcPts val="0"/>
              </a:spcAft>
              <a:buNone/>
              <a:defRPr sz="1000" b="0">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8" name="Text Placeholder 4">
            <a:extLst>
              <a:ext uri="{FF2B5EF4-FFF2-40B4-BE49-F238E27FC236}">
                <a16:creationId xmlns:a16="http://schemas.microsoft.com/office/drawing/2014/main" id="{463F8755-E998-40D5-900E-CEB61276E5B9}"/>
              </a:ext>
            </a:extLst>
          </p:cNvPr>
          <p:cNvSpPr>
            <a:spLocks noGrp="1"/>
          </p:cNvSpPr>
          <p:nvPr>
            <p:ph type="body" sz="quarter" idx="23" hasCustomPrompt="1"/>
          </p:nvPr>
        </p:nvSpPr>
        <p:spPr>
          <a:xfrm>
            <a:off x="3415125" y="4868111"/>
            <a:ext cx="1886213" cy="162000"/>
          </a:xfrm>
        </p:spPr>
        <p:txBody>
          <a:bodyPr/>
          <a:lstStyle>
            <a:lvl1pPr marL="0" indent="0">
              <a:spcAft>
                <a:spcPts val="0"/>
              </a:spcAft>
              <a:buNone/>
              <a:defRPr sz="1000" b="1">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9" name="Text Placeholder 4">
            <a:extLst>
              <a:ext uri="{FF2B5EF4-FFF2-40B4-BE49-F238E27FC236}">
                <a16:creationId xmlns:a16="http://schemas.microsoft.com/office/drawing/2014/main" id="{9D998594-1B99-41C9-A443-A34CB455D9F9}"/>
              </a:ext>
            </a:extLst>
          </p:cNvPr>
          <p:cNvSpPr>
            <a:spLocks noGrp="1"/>
          </p:cNvSpPr>
          <p:nvPr>
            <p:ph type="body" sz="quarter" idx="24" hasCustomPrompt="1"/>
          </p:nvPr>
        </p:nvSpPr>
        <p:spPr>
          <a:xfrm>
            <a:off x="3415125" y="5020825"/>
            <a:ext cx="1886213" cy="162000"/>
          </a:xfrm>
        </p:spPr>
        <p:txBody>
          <a:bodyPr/>
          <a:lstStyle>
            <a:lvl1pPr marL="0" indent="0">
              <a:spcAft>
                <a:spcPts val="0"/>
              </a:spcAft>
              <a:buNone/>
              <a:defRPr sz="1000" b="0">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0" name="Text Placeholder 4">
            <a:extLst>
              <a:ext uri="{FF2B5EF4-FFF2-40B4-BE49-F238E27FC236}">
                <a16:creationId xmlns:a16="http://schemas.microsoft.com/office/drawing/2014/main" id="{FCB136DA-F176-494F-93C7-FE388CB90044}"/>
              </a:ext>
            </a:extLst>
          </p:cNvPr>
          <p:cNvSpPr>
            <a:spLocks noGrp="1"/>
          </p:cNvSpPr>
          <p:nvPr>
            <p:ph type="body" sz="quarter" idx="25" hasCustomPrompt="1"/>
          </p:nvPr>
        </p:nvSpPr>
        <p:spPr>
          <a:xfrm>
            <a:off x="3415125" y="5173539"/>
            <a:ext cx="1886213" cy="162000"/>
          </a:xfrm>
        </p:spPr>
        <p:txBody>
          <a:bodyPr/>
          <a:lstStyle>
            <a:lvl1pPr marL="0" indent="0">
              <a:spcAft>
                <a:spcPts val="0"/>
              </a:spcAft>
              <a:buNone/>
              <a:defRPr sz="1000" b="0">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1" name="Text Placeholder 4">
            <a:extLst>
              <a:ext uri="{FF2B5EF4-FFF2-40B4-BE49-F238E27FC236}">
                <a16:creationId xmlns:a16="http://schemas.microsoft.com/office/drawing/2014/main" id="{934874DC-6E7F-477C-9DCB-BAFAF65D072B}"/>
              </a:ext>
            </a:extLst>
          </p:cNvPr>
          <p:cNvSpPr>
            <a:spLocks noGrp="1"/>
          </p:cNvSpPr>
          <p:nvPr>
            <p:ph type="body" sz="quarter" idx="26" hasCustomPrompt="1"/>
          </p:nvPr>
        </p:nvSpPr>
        <p:spPr>
          <a:xfrm>
            <a:off x="3415125" y="5326252"/>
            <a:ext cx="1886213" cy="162000"/>
          </a:xfrm>
        </p:spPr>
        <p:txBody>
          <a:bodyPr/>
          <a:lstStyle>
            <a:lvl1pPr marL="0" indent="0">
              <a:spcAft>
                <a:spcPts val="0"/>
              </a:spcAft>
              <a:buNone/>
              <a:defRPr sz="1000" b="0">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9" name="Picture Placeholder 7">
            <a:extLst>
              <a:ext uri="{FF2B5EF4-FFF2-40B4-BE49-F238E27FC236}">
                <a16:creationId xmlns:a16="http://schemas.microsoft.com/office/drawing/2014/main" id="{AFB351F8-5DEF-4FB0-91E3-BB967FE97CD5}"/>
              </a:ext>
            </a:extLst>
          </p:cNvPr>
          <p:cNvSpPr>
            <a:spLocks noGrp="1"/>
          </p:cNvSpPr>
          <p:nvPr>
            <p:ph type="pic" sz="quarter" idx="13" hasCustomPrompt="1"/>
          </p:nvPr>
        </p:nvSpPr>
        <p:spPr>
          <a:xfrm>
            <a:off x="576000" y="3499200"/>
            <a:ext cx="1260000" cy="1260000"/>
          </a:xfrm>
          <a:prstGeom prst="ellipse">
            <a:avLst/>
          </a:prstGeom>
          <a:noFill/>
          <a:ln>
            <a:solidFill>
              <a:schemeClr val="bg2"/>
            </a:solidFill>
          </a:ln>
        </p:spPr>
        <p:txBody>
          <a:bodyPr lIns="0" tIns="0"/>
          <a:lstStyle>
            <a:lvl1pPr marL="0" indent="0" algn="l">
              <a:buNone/>
              <a:defRPr sz="1100">
                <a:solidFill>
                  <a:schemeClr val="bg1"/>
                </a:solidFill>
              </a:defRPr>
            </a:lvl1pPr>
          </a:lstStyle>
          <a:p>
            <a:r>
              <a:rPr lang="en-GB"/>
              <a:t>Click icon to add picture or click on frame and insert picture from Templafy Images</a:t>
            </a:r>
          </a:p>
        </p:txBody>
      </p:sp>
      <p:sp>
        <p:nvSpPr>
          <p:cNvPr id="20" name="Picture Placeholder 7">
            <a:extLst>
              <a:ext uri="{FF2B5EF4-FFF2-40B4-BE49-F238E27FC236}">
                <a16:creationId xmlns:a16="http://schemas.microsoft.com/office/drawing/2014/main" id="{366E0C37-1F3D-413C-AECF-51423DC25192}"/>
              </a:ext>
            </a:extLst>
          </p:cNvPr>
          <p:cNvSpPr>
            <a:spLocks noGrp="1"/>
          </p:cNvSpPr>
          <p:nvPr>
            <p:ph type="pic" sz="quarter" idx="18" hasCustomPrompt="1"/>
          </p:nvPr>
        </p:nvSpPr>
        <p:spPr>
          <a:xfrm>
            <a:off x="3415125" y="3499200"/>
            <a:ext cx="1260000" cy="1260000"/>
          </a:xfrm>
          <a:prstGeom prst="ellipse">
            <a:avLst/>
          </a:prstGeom>
          <a:noFill/>
          <a:ln>
            <a:solidFill>
              <a:schemeClr val="bg2"/>
            </a:solidFill>
          </a:ln>
        </p:spPr>
        <p:txBody>
          <a:bodyPr lIns="0" tIns="0"/>
          <a:lstStyle>
            <a:lvl1pPr marL="0" indent="0" algn="l">
              <a:buNone/>
              <a:defRPr sz="1100">
                <a:solidFill>
                  <a:schemeClr val="bg1"/>
                </a:solidFill>
              </a:defRPr>
            </a:lvl1pPr>
          </a:lstStyle>
          <a:p>
            <a:r>
              <a:rPr lang="en-GB"/>
              <a:t>Click icon to add picture or click on frame and insert picture from Templafy Images</a:t>
            </a:r>
          </a:p>
        </p:txBody>
      </p:sp>
      <p:pic>
        <p:nvPicPr>
          <p:cNvPr id="24" name="Picture 23">
            <a:extLst>
              <a:ext uri="{FF2B5EF4-FFF2-40B4-BE49-F238E27FC236}">
                <a16:creationId xmlns:a16="http://schemas.microsoft.com/office/drawing/2014/main" id="{3FE6F8C6-E1CE-1345-8998-06468ED9B9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001" y="576000"/>
            <a:ext cx="3775338" cy="376637"/>
          </a:xfrm>
          <a:prstGeom prst="rect">
            <a:avLst/>
          </a:prstGeom>
        </p:spPr>
      </p:pic>
    </p:spTree>
    <p:extLst>
      <p:ext uri="{BB962C8B-B14F-4D97-AF65-F5344CB8AC3E}">
        <p14:creationId xmlns:p14="http://schemas.microsoft.com/office/powerpoint/2010/main" val="3961877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pic>
        <p:nvPicPr>
          <p:cNvPr id="15" name="Picture 14">
            <a:extLst>
              <a:ext uri="{FF2B5EF4-FFF2-40B4-BE49-F238E27FC236}">
                <a16:creationId xmlns:a16="http://schemas.microsoft.com/office/drawing/2014/main" id="{B2C12E41-9311-2C4B-993F-8930C8A9E1F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96"/>
          <a:stretch/>
        </p:blipFill>
        <p:spPr>
          <a:xfrm>
            <a:off x="0" y="4762"/>
            <a:ext cx="12192000" cy="6858000"/>
          </a:xfrm>
          <a:prstGeom prst="rect">
            <a:avLst/>
          </a:prstGeom>
        </p:spPr>
      </p:pic>
      <p:sp>
        <p:nvSpPr>
          <p:cNvPr id="20" name="Rectangle 19">
            <a:extLst>
              <a:ext uri="{FF2B5EF4-FFF2-40B4-BE49-F238E27FC236}">
                <a16:creationId xmlns:a16="http://schemas.microsoft.com/office/drawing/2014/main" id="{D28CC611-8605-7A45-B4C6-29335B3B1376}"/>
              </a:ext>
            </a:extLst>
          </p:cNvPr>
          <p:cNvSpPr/>
          <p:nvPr userDrawn="1"/>
        </p:nvSpPr>
        <p:spPr>
          <a:xfrm>
            <a:off x="0" y="1830"/>
            <a:ext cx="12192000" cy="6851408"/>
          </a:xfrm>
          <a:prstGeom prst="rect">
            <a:avLst/>
          </a:prstGeom>
          <a:solidFill>
            <a:schemeClr val="tx1">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solidFill>
                <a:schemeClr val="bg2"/>
              </a:solidFill>
            </a:endParaRPr>
          </a:p>
        </p:txBody>
      </p:sp>
      <p:sp>
        <p:nvSpPr>
          <p:cNvPr id="2" name="Title 1">
            <a:extLst>
              <a:ext uri="{FF2B5EF4-FFF2-40B4-BE49-F238E27FC236}">
                <a16:creationId xmlns:a16="http://schemas.microsoft.com/office/drawing/2014/main" id="{351AFA57-3EF5-25A9-6BF7-EB1692C79E34}"/>
              </a:ext>
            </a:extLst>
          </p:cNvPr>
          <p:cNvSpPr>
            <a:spLocks noGrp="1"/>
          </p:cNvSpPr>
          <p:nvPr>
            <p:ph type="title" hasCustomPrompt="1"/>
          </p:nvPr>
        </p:nvSpPr>
        <p:spPr>
          <a:xfrm>
            <a:off x="576000" y="576000"/>
            <a:ext cx="11041200" cy="1144800"/>
          </a:xfrm>
        </p:spPr>
        <p:txBody>
          <a:bodyPr/>
          <a:lstStyle>
            <a:lvl1pPr>
              <a:defRPr>
                <a:solidFill>
                  <a:schemeClr val="bg1"/>
                </a:solidFill>
              </a:defRPr>
            </a:lvl1pPr>
          </a:lstStyle>
          <a:p>
            <a:r>
              <a:rPr lang="en-GB" noProof="0"/>
              <a:t>Click to add title</a:t>
            </a:r>
          </a:p>
        </p:txBody>
      </p:sp>
      <p:sp>
        <p:nvSpPr>
          <p:cNvPr id="3" name="Content Placeholder 2">
            <a:extLst>
              <a:ext uri="{FF2B5EF4-FFF2-40B4-BE49-F238E27FC236}">
                <a16:creationId xmlns:a16="http://schemas.microsoft.com/office/drawing/2014/main" id="{C321A23E-3CEB-1D65-EE00-9806D2009C3A}"/>
              </a:ext>
            </a:extLst>
          </p:cNvPr>
          <p:cNvSpPr>
            <a:spLocks noGrp="1"/>
          </p:cNvSpPr>
          <p:nvPr>
            <p:ph idx="1" hasCustomPrompt="1"/>
          </p:nvPr>
        </p:nvSpPr>
        <p:spPr>
          <a:xfrm>
            <a:off x="576000" y="1727200"/>
            <a:ext cx="11041200" cy="4265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Tree>
    <p:extLst>
      <p:ext uri="{BB962C8B-B14F-4D97-AF65-F5344CB8AC3E}">
        <p14:creationId xmlns:p14="http://schemas.microsoft.com/office/powerpoint/2010/main" val="2867782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A0208642-FAE2-4418-9014-1CE767DCC7FD}"/>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1" name="Footer Placeholder 8" hidden="1">
            <a:extLst>
              <a:ext uri="{FF2B5EF4-FFF2-40B4-BE49-F238E27FC236}">
                <a16:creationId xmlns:a16="http://schemas.microsoft.com/office/drawing/2014/main" id="{E7F83165-73E5-45CF-B88B-91410D08B505}"/>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F03054CD-9DA2-4418-92CC-F992664950B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pic>
        <p:nvPicPr>
          <p:cNvPr id="13" name="Picture 12">
            <a:extLst>
              <a:ext uri="{FF2B5EF4-FFF2-40B4-BE49-F238E27FC236}">
                <a16:creationId xmlns:a16="http://schemas.microsoft.com/office/drawing/2014/main" id="{87DED583-D730-5E4F-8518-E5DF9CC70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88" y="0"/>
            <a:ext cx="12192000" cy="6858000"/>
          </a:xfrm>
          <a:prstGeom prst="rect">
            <a:avLst/>
          </a:prstGeom>
        </p:spPr>
      </p:pic>
      <p:sp>
        <p:nvSpPr>
          <p:cNvPr id="14" name="Rectangle 13">
            <a:extLst>
              <a:ext uri="{FF2B5EF4-FFF2-40B4-BE49-F238E27FC236}">
                <a16:creationId xmlns:a16="http://schemas.microsoft.com/office/drawing/2014/main" id="{17949C9D-D46E-9B4B-8850-60809BC86E7F}"/>
              </a:ext>
            </a:extLst>
          </p:cNvPr>
          <p:cNvSpPr/>
          <p:nvPr userDrawn="1"/>
        </p:nvSpPr>
        <p:spPr>
          <a:xfrm>
            <a:off x="-12019" y="1694"/>
            <a:ext cx="12192000" cy="6856306"/>
          </a:xfrm>
          <a:prstGeom prst="rect">
            <a:avLst/>
          </a:prstGeom>
          <a:solidFill>
            <a:schemeClr val="tx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solidFill>
                <a:schemeClr val="bg2"/>
              </a:solidFill>
            </a:endParaRPr>
          </a:p>
        </p:txBody>
      </p:sp>
      <p:sp>
        <p:nvSpPr>
          <p:cNvPr id="15" name="Rectangle 14">
            <a:extLst>
              <a:ext uri="{FF2B5EF4-FFF2-40B4-BE49-F238E27FC236}">
                <a16:creationId xmlns:a16="http://schemas.microsoft.com/office/drawing/2014/main" id="{3A6E7FEF-82D9-F64F-A531-85A7A40FBEF4}"/>
              </a:ext>
            </a:extLst>
          </p:cNvPr>
          <p:cNvSpPr/>
          <p:nvPr userDrawn="1"/>
        </p:nvSpPr>
        <p:spPr>
          <a:xfrm>
            <a:off x="-2588" y="0"/>
            <a:ext cx="9612460" cy="1052736"/>
          </a:xfrm>
          <a:prstGeom prst="rect">
            <a:avLst/>
          </a:prstGeom>
          <a:solidFill>
            <a:schemeClr val="tx1">
              <a:lumMod val="50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solidFill>
                <a:schemeClr val="bg2"/>
              </a:solidFill>
            </a:endParaRPr>
          </a:p>
        </p:txBody>
      </p:sp>
      <p:sp>
        <p:nvSpPr>
          <p:cNvPr id="20" name="Rectangle 19">
            <a:extLst>
              <a:ext uri="{FF2B5EF4-FFF2-40B4-BE49-F238E27FC236}">
                <a16:creationId xmlns:a16="http://schemas.microsoft.com/office/drawing/2014/main" id="{A4D99A85-4E79-464C-80B7-4178ECC37CC6}"/>
              </a:ext>
            </a:extLst>
          </p:cNvPr>
          <p:cNvSpPr/>
          <p:nvPr userDrawn="1"/>
        </p:nvSpPr>
        <p:spPr>
          <a:xfrm>
            <a:off x="6291474" y="600539"/>
            <a:ext cx="5276733" cy="5276733"/>
          </a:xfrm>
          <a:prstGeom prst="rect">
            <a:avLst/>
          </a:prstGeom>
          <a:solidFill>
            <a:schemeClr val="tx1">
              <a:lumMod val="50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solidFill>
                <a:schemeClr val="bg2"/>
              </a:solidFill>
            </a:endParaRPr>
          </a:p>
        </p:txBody>
      </p:sp>
      <p:sp>
        <p:nvSpPr>
          <p:cNvPr id="2" name="Title 1">
            <a:extLst>
              <a:ext uri="{FF2B5EF4-FFF2-40B4-BE49-F238E27FC236}">
                <a16:creationId xmlns:a16="http://schemas.microsoft.com/office/drawing/2014/main" id="{5ACB57A5-4AC2-481A-DD81-5FFC39635088}"/>
              </a:ext>
            </a:extLst>
          </p:cNvPr>
          <p:cNvSpPr>
            <a:spLocks noGrp="1"/>
          </p:cNvSpPr>
          <p:nvPr>
            <p:ph type="title" hasCustomPrompt="1"/>
          </p:nvPr>
        </p:nvSpPr>
        <p:spPr>
          <a:xfrm>
            <a:off x="576000" y="576000"/>
            <a:ext cx="11041200" cy="1144800"/>
          </a:xfrm>
        </p:spPr>
        <p:txBody>
          <a:bodyPr/>
          <a:lstStyle>
            <a:lvl1pPr>
              <a:defRPr>
                <a:solidFill>
                  <a:schemeClr val="bg1"/>
                </a:solidFill>
              </a:defRPr>
            </a:lvl1pPr>
          </a:lstStyle>
          <a:p>
            <a:r>
              <a:rPr lang="en-GB" noProof="0"/>
              <a:t>Click to add title</a:t>
            </a:r>
          </a:p>
        </p:txBody>
      </p:sp>
      <p:sp>
        <p:nvSpPr>
          <p:cNvPr id="3" name="Content Placeholder 2">
            <a:extLst>
              <a:ext uri="{FF2B5EF4-FFF2-40B4-BE49-F238E27FC236}">
                <a16:creationId xmlns:a16="http://schemas.microsoft.com/office/drawing/2014/main" id="{68DE5771-2D3C-7A1C-D818-9C0494E163D7}"/>
              </a:ext>
            </a:extLst>
          </p:cNvPr>
          <p:cNvSpPr>
            <a:spLocks noGrp="1"/>
          </p:cNvSpPr>
          <p:nvPr>
            <p:ph idx="1" hasCustomPrompt="1"/>
          </p:nvPr>
        </p:nvSpPr>
        <p:spPr>
          <a:xfrm>
            <a:off x="576000" y="1727200"/>
            <a:ext cx="11041200" cy="4265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Tree>
    <p:extLst>
      <p:ext uri="{BB962C8B-B14F-4D97-AF65-F5344CB8AC3E}">
        <p14:creationId xmlns:p14="http://schemas.microsoft.com/office/powerpoint/2010/main" val="57702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pic>
        <p:nvPicPr>
          <p:cNvPr id="15" name="Picture 14">
            <a:extLst>
              <a:ext uri="{FF2B5EF4-FFF2-40B4-BE49-F238E27FC236}">
                <a16:creationId xmlns:a16="http://schemas.microsoft.com/office/drawing/2014/main" id="{400D7FD3-2C91-EC4B-919C-B2E54AD81A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04" y="0"/>
            <a:ext cx="12197804" cy="6858000"/>
          </a:xfrm>
          <a:prstGeom prst="rect">
            <a:avLst/>
          </a:prstGeom>
        </p:spPr>
      </p:pic>
      <p:sp>
        <p:nvSpPr>
          <p:cNvPr id="16" name="Rectangle 15">
            <a:extLst>
              <a:ext uri="{FF2B5EF4-FFF2-40B4-BE49-F238E27FC236}">
                <a16:creationId xmlns:a16="http://schemas.microsoft.com/office/drawing/2014/main" id="{D3153E52-81CE-4047-B0B5-29646A54A096}"/>
              </a:ext>
            </a:extLst>
          </p:cNvPr>
          <p:cNvSpPr/>
          <p:nvPr userDrawn="1"/>
        </p:nvSpPr>
        <p:spPr>
          <a:xfrm>
            <a:off x="-5804" y="0"/>
            <a:ext cx="12197804" cy="6858000"/>
          </a:xfrm>
          <a:prstGeom prst="rect">
            <a:avLst/>
          </a:prstGeom>
          <a:solidFill>
            <a:schemeClr val="accent1">
              <a:lumMod val="50000"/>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solidFill>
                <a:schemeClr val="bg2"/>
              </a:solidFill>
            </a:endParaRPr>
          </a:p>
        </p:txBody>
      </p:sp>
      <p:sp>
        <p:nvSpPr>
          <p:cNvPr id="17" name="Rectangle 16">
            <a:extLst>
              <a:ext uri="{FF2B5EF4-FFF2-40B4-BE49-F238E27FC236}">
                <a16:creationId xmlns:a16="http://schemas.microsoft.com/office/drawing/2014/main" id="{F91CF4CC-9E35-904D-845F-C466720488E0}"/>
              </a:ext>
            </a:extLst>
          </p:cNvPr>
          <p:cNvSpPr/>
          <p:nvPr userDrawn="1"/>
        </p:nvSpPr>
        <p:spPr>
          <a:xfrm>
            <a:off x="-5804" y="0"/>
            <a:ext cx="12197804" cy="6858000"/>
          </a:xfrm>
          <a:prstGeom prst="rect">
            <a:avLst/>
          </a:prstGeom>
          <a:solidFill>
            <a:schemeClr val="tx1">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solidFill>
                <a:schemeClr val="bg2"/>
              </a:solidFill>
            </a:endParaRPr>
          </a:p>
        </p:txBody>
      </p:sp>
      <p:sp>
        <p:nvSpPr>
          <p:cNvPr id="2" name="Title 1">
            <a:extLst>
              <a:ext uri="{FF2B5EF4-FFF2-40B4-BE49-F238E27FC236}">
                <a16:creationId xmlns:a16="http://schemas.microsoft.com/office/drawing/2014/main" id="{4AEC29C7-C3D1-975A-D1B1-568A0379683B}"/>
              </a:ext>
            </a:extLst>
          </p:cNvPr>
          <p:cNvSpPr>
            <a:spLocks noGrp="1"/>
          </p:cNvSpPr>
          <p:nvPr>
            <p:ph type="title" hasCustomPrompt="1"/>
          </p:nvPr>
        </p:nvSpPr>
        <p:spPr>
          <a:xfrm>
            <a:off x="585216" y="2578608"/>
            <a:ext cx="7040880" cy="1042416"/>
          </a:xfrm>
        </p:spPr>
        <p:txBody>
          <a:bodyPr/>
          <a:lstStyle>
            <a:lvl1pPr>
              <a:defRPr sz="4000">
                <a:solidFill>
                  <a:schemeClr val="bg1"/>
                </a:solidFill>
              </a:defRPr>
            </a:lvl1pPr>
          </a:lstStyle>
          <a:p>
            <a:r>
              <a:rPr lang="en-GB" noProof="0"/>
              <a:t>Click to add title</a:t>
            </a:r>
          </a:p>
        </p:txBody>
      </p:sp>
      <p:sp>
        <p:nvSpPr>
          <p:cNvPr id="3" name="Content Placeholder 2">
            <a:extLst>
              <a:ext uri="{FF2B5EF4-FFF2-40B4-BE49-F238E27FC236}">
                <a16:creationId xmlns:a16="http://schemas.microsoft.com/office/drawing/2014/main" id="{DE7EFACF-1085-7078-102F-1DF8354C48FE}"/>
              </a:ext>
            </a:extLst>
          </p:cNvPr>
          <p:cNvSpPr>
            <a:spLocks noGrp="1"/>
          </p:cNvSpPr>
          <p:nvPr>
            <p:ph idx="1" hasCustomPrompt="1"/>
          </p:nvPr>
        </p:nvSpPr>
        <p:spPr>
          <a:xfrm>
            <a:off x="585216" y="3712464"/>
            <a:ext cx="7040880" cy="466344"/>
          </a:xfrm>
        </p:spPr>
        <p:txBody>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subtitle</a:t>
            </a:r>
          </a:p>
        </p:txBody>
      </p:sp>
    </p:spTree>
    <p:extLst>
      <p:ext uri="{BB962C8B-B14F-4D97-AF65-F5344CB8AC3E}">
        <p14:creationId xmlns:p14="http://schemas.microsoft.com/office/powerpoint/2010/main" val="1272961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pic>
        <p:nvPicPr>
          <p:cNvPr id="15" name="Picture 14">
            <a:extLst>
              <a:ext uri="{FF2B5EF4-FFF2-40B4-BE49-F238E27FC236}">
                <a16:creationId xmlns:a16="http://schemas.microsoft.com/office/drawing/2014/main" id="{B2C12E41-9311-2C4B-993F-8930C8A9E1F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96"/>
          <a:stretch/>
        </p:blipFill>
        <p:spPr>
          <a:xfrm>
            <a:off x="0" y="4762"/>
            <a:ext cx="12192000" cy="6858000"/>
          </a:xfrm>
          <a:prstGeom prst="rect">
            <a:avLst/>
          </a:prstGeom>
        </p:spPr>
      </p:pic>
      <p:sp>
        <p:nvSpPr>
          <p:cNvPr id="20" name="Rectangle 19">
            <a:extLst>
              <a:ext uri="{FF2B5EF4-FFF2-40B4-BE49-F238E27FC236}">
                <a16:creationId xmlns:a16="http://schemas.microsoft.com/office/drawing/2014/main" id="{D28CC611-8605-7A45-B4C6-29335B3B1376}"/>
              </a:ext>
            </a:extLst>
          </p:cNvPr>
          <p:cNvSpPr/>
          <p:nvPr userDrawn="1"/>
        </p:nvSpPr>
        <p:spPr>
          <a:xfrm>
            <a:off x="0" y="1830"/>
            <a:ext cx="12192000" cy="6851408"/>
          </a:xfrm>
          <a:prstGeom prst="rect">
            <a:avLst/>
          </a:prstGeom>
          <a:solidFill>
            <a:schemeClr val="tx1">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solidFill>
                <a:schemeClr val="bg2"/>
              </a:solidFill>
            </a:endParaRPr>
          </a:p>
        </p:txBody>
      </p:sp>
      <p:sp>
        <p:nvSpPr>
          <p:cNvPr id="9" name="Title 1">
            <a:extLst>
              <a:ext uri="{FF2B5EF4-FFF2-40B4-BE49-F238E27FC236}">
                <a16:creationId xmlns:a16="http://schemas.microsoft.com/office/drawing/2014/main" id="{332B66F2-78C4-8E2A-00FE-276469D6DAD2}"/>
              </a:ext>
            </a:extLst>
          </p:cNvPr>
          <p:cNvSpPr>
            <a:spLocks noGrp="1"/>
          </p:cNvSpPr>
          <p:nvPr>
            <p:ph type="title" hasCustomPrompt="1"/>
          </p:nvPr>
        </p:nvSpPr>
        <p:spPr>
          <a:xfrm>
            <a:off x="585216" y="2578608"/>
            <a:ext cx="7040880" cy="1042416"/>
          </a:xfrm>
        </p:spPr>
        <p:txBody>
          <a:bodyPr/>
          <a:lstStyle>
            <a:lvl1pPr>
              <a:defRPr sz="4000">
                <a:solidFill>
                  <a:schemeClr val="bg1"/>
                </a:solidFill>
              </a:defRPr>
            </a:lvl1pPr>
          </a:lstStyle>
          <a:p>
            <a:r>
              <a:rPr lang="en-GB" noProof="0"/>
              <a:t>Click to add title</a:t>
            </a:r>
          </a:p>
        </p:txBody>
      </p:sp>
      <p:sp>
        <p:nvSpPr>
          <p:cNvPr id="13" name="Content Placeholder 2">
            <a:extLst>
              <a:ext uri="{FF2B5EF4-FFF2-40B4-BE49-F238E27FC236}">
                <a16:creationId xmlns:a16="http://schemas.microsoft.com/office/drawing/2014/main" id="{72E4D585-3B64-29FC-D849-D243FC4E6DDD}"/>
              </a:ext>
            </a:extLst>
          </p:cNvPr>
          <p:cNvSpPr>
            <a:spLocks noGrp="1"/>
          </p:cNvSpPr>
          <p:nvPr>
            <p:ph idx="1" hasCustomPrompt="1"/>
          </p:nvPr>
        </p:nvSpPr>
        <p:spPr>
          <a:xfrm>
            <a:off x="585216" y="3712464"/>
            <a:ext cx="7040880" cy="466344"/>
          </a:xfrm>
        </p:spPr>
        <p:txBody>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subtitle</a:t>
            </a:r>
          </a:p>
        </p:txBody>
      </p:sp>
    </p:spTree>
    <p:extLst>
      <p:ext uri="{BB962C8B-B14F-4D97-AF65-F5344CB8AC3E}">
        <p14:creationId xmlns:p14="http://schemas.microsoft.com/office/powerpoint/2010/main" val="1902961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7" name="Picture Placeholder 5">
            <a:extLst>
              <a:ext uri="{FF2B5EF4-FFF2-40B4-BE49-F238E27FC236}">
                <a16:creationId xmlns:a16="http://schemas.microsoft.com/office/drawing/2014/main" id="{9007E422-8475-D98B-BFF7-3D0F3BBB5DF9}"/>
              </a:ext>
            </a:extLst>
          </p:cNvPr>
          <p:cNvPicPr>
            <a:picLocks noChangeAspect="1"/>
          </p:cNvPicPr>
          <p:nvPr userDrawn="1"/>
        </p:nvPicPr>
        <p:blipFill>
          <a:blip r:embed="rId2">
            <a:extLst>
              <a:ext uri="{28A0092B-C50C-407E-A947-70E740481C1C}">
                <a14:useLocalDpi xmlns:a14="http://schemas.microsoft.com/office/drawing/2010/main" val="0"/>
              </a:ext>
            </a:extLst>
          </a:blip>
          <a:srcRect t="25364" b="25364"/>
          <a:stretch/>
        </p:blipFill>
        <p:spPr>
          <a:xfrm>
            <a:off x="0" y="1615439"/>
            <a:ext cx="12193200" cy="4014410"/>
          </a:xfrm>
          <a:prstGeom prst="rect">
            <a:avLst/>
          </a:prstGeom>
        </p:spPr>
      </p:pic>
      <p:sp>
        <p:nvSpPr>
          <p:cNvPr id="25" name="Rectangle 24">
            <a:extLst>
              <a:ext uri="{FF2B5EF4-FFF2-40B4-BE49-F238E27FC236}">
                <a16:creationId xmlns:a16="http://schemas.microsoft.com/office/drawing/2014/main" id="{602F5D85-6ECF-0870-5582-B38094762469}"/>
              </a:ext>
            </a:extLst>
          </p:cNvPr>
          <p:cNvSpPr/>
          <p:nvPr userDrawn="1"/>
        </p:nvSpPr>
        <p:spPr>
          <a:xfrm>
            <a:off x="762000" y="2286000"/>
            <a:ext cx="5667375" cy="3829050"/>
          </a:xfrm>
          <a:prstGeom prst="rect">
            <a:avLst/>
          </a:prstGeom>
          <a:solidFill>
            <a:srgbClr val="00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err="1"/>
          </a:p>
        </p:txBody>
      </p:sp>
      <p:sp>
        <p:nvSpPr>
          <p:cNvPr id="26" name="Rectangle 25">
            <a:extLst>
              <a:ext uri="{FF2B5EF4-FFF2-40B4-BE49-F238E27FC236}">
                <a16:creationId xmlns:a16="http://schemas.microsoft.com/office/drawing/2014/main" id="{64B56536-524D-E76E-2FE3-7BBE9A7A418C}"/>
              </a:ext>
            </a:extLst>
          </p:cNvPr>
          <p:cNvSpPr/>
          <p:nvPr userDrawn="1"/>
        </p:nvSpPr>
        <p:spPr>
          <a:xfrm>
            <a:off x="9601199" y="0"/>
            <a:ext cx="1828801" cy="3429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err="1"/>
          </a:p>
        </p:txBody>
      </p:sp>
      <p:sp>
        <p:nvSpPr>
          <p:cNvPr id="11" name="Rectangle 10">
            <a:extLst>
              <a:ext uri="{FF2B5EF4-FFF2-40B4-BE49-F238E27FC236}">
                <a16:creationId xmlns:a16="http://schemas.microsoft.com/office/drawing/2014/main" id="{646FA004-38D2-5237-EE34-55EB18C6EE56}"/>
              </a:ext>
            </a:extLst>
          </p:cNvPr>
          <p:cNvSpPr/>
          <p:nvPr userDrawn="1"/>
        </p:nvSpPr>
        <p:spPr>
          <a:xfrm>
            <a:off x="762000" y="2286000"/>
            <a:ext cx="5667375" cy="3829050"/>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err="1"/>
          </a:p>
        </p:txBody>
      </p:sp>
      <p:sp>
        <p:nvSpPr>
          <p:cNvPr id="14" name="Rectangle 13">
            <a:extLst>
              <a:ext uri="{FF2B5EF4-FFF2-40B4-BE49-F238E27FC236}">
                <a16:creationId xmlns:a16="http://schemas.microsoft.com/office/drawing/2014/main" id="{F7C4AB97-33D8-BBA4-1A3A-EF8694B80179}"/>
              </a:ext>
            </a:extLst>
          </p:cNvPr>
          <p:cNvSpPr/>
          <p:nvPr userDrawn="1"/>
        </p:nvSpPr>
        <p:spPr>
          <a:xfrm>
            <a:off x="9601199" y="0"/>
            <a:ext cx="1828801" cy="3429000"/>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err="1"/>
          </a:p>
        </p:txBody>
      </p:sp>
      <p:sp>
        <p:nvSpPr>
          <p:cNvPr id="17" name="Text Placeholder 16">
            <a:extLst>
              <a:ext uri="{FF2B5EF4-FFF2-40B4-BE49-F238E27FC236}">
                <a16:creationId xmlns:a16="http://schemas.microsoft.com/office/drawing/2014/main" id="{539055AB-D22D-335E-209D-F3A5260B4576}"/>
              </a:ext>
            </a:extLst>
          </p:cNvPr>
          <p:cNvSpPr>
            <a:spLocks noGrp="1"/>
          </p:cNvSpPr>
          <p:nvPr>
            <p:ph type="body" sz="quarter" idx="10" hasCustomPrompt="1"/>
          </p:nvPr>
        </p:nvSpPr>
        <p:spPr>
          <a:xfrm>
            <a:off x="1125538" y="2743308"/>
            <a:ext cx="5195749" cy="1285692"/>
          </a:xfrm>
        </p:spPr>
        <p:txBody>
          <a:bodyPr anchor="b"/>
          <a:lstStyle>
            <a:lvl1pPr marL="0" indent="0">
              <a:buNone/>
              <a:defRPr sz="4000">
                <a:solidFill>
                  <a:schemeClr val="bg1"/>
                </a:solidFill>
                <a:latin typeface="+mj-lt"/>
              </a:defRPr>
            </a:lvl1pPr>
          </a:lstStyle>
          <a:p>
            <a:pPr lvl="0"/>
            <a:r>
              <a:rPr lang="en-US"/>
              <a:t>Click to add title</a:t>
            </a:r>
          </a:p>
        </p:txBody>
      </p:sp>
      <p:sp>
        <p:nvSpPr>
          <p:cNvPr id="19" name="Text Placeholder 18">
            <a:extLst>
              <a:ext uri="{FF2B5EF4-FFF2-40B4-BE49-F238E27FC236}">
                <a16:creationId xmlns:a16="http://schemas.microsoft.com/office/drawing/2014/main" id="{5F1D5401-2C77-3146-8570-445D2CA3804A}"/>
              </a:ext>
            </a:extLst>
          </p:cNvPr>
          <p:cNvSpPr>
            <a:spLocks noGrp="1"/>
          </p:cNvSpPr>
          <p:nvPr>
            <p:ph type="body" sz="quarter" idx="11" hasCustomPrompt="1"/>
          </p:nvPr>
        </p:nvSpPr>
        <p:spPr>
          <a:xfrm>
            <a:off x="1125538" y="4138404"/>
            <a:ext cx="5195749" cy="708025"/>
          </a:xfrm>
        </p:spPr>
        <p:txBody>
          <a:bodyPr/>
          <a:lstStyle>
            <a:lvl1pPr marL="0" indent="0">
              <a:buNone/>
              <a:defRPr sz="1800">
                <a:solidFill>
                  <a:schemeClr val="bg1"/>
                </a:solidFill>
              </a:defRPr>
            </a:lvl1pPr>
          </a:lstStyle>
          <a:p>
            <a:pPr lvl="0"/>
            <a:r>
              <a:rPr lang="en-US"/>
              <a:t>Click to add subtitle</a:t>
            </a:r>
          </a:p>
        </p:txBody>
      </p:sp>
      <p:sp>
        <p:nvSpPr>
          <p:cNvPr id="21" name="Text Placeholder 20">
            <a:extLst>
              <a:ext uri="{FF2B5EF4-FFF2-40B4-BE49-F238E27FC236}">
                <a16:creationId xmlns:a16="http://schemas.microsoft.com/office/drawing/2014/main" id="{6031F090-9F48-8C0F-B0A5-C543EA96F7D4}"/>
              </a:ext>
            </a:extLst>
          </p:cNvPr>
          <p:cNvSpPr>
            <a:spLocks noGrp="1"/>
          </p:cNvSpPr>
          <p:nvPr>
            <p:ph type="body" sz="quarter" idx="12" hasCustomPrompt="1"/>
          </p:nvPr>
        </p:nvSpPr>
        <p:spPr>
          <a:xfrm>
            <a:off x="9910624" y="2819955"/>
            <a:ext cx="1222375" cy="279862"/>
          </a:xfrm>
        </p:spPr>
        <p:txBody>
          <a:bodyPr/>
          <a:lstStyle>
            <a:lvl1pPr marL="0" indent="0" algn="ctr">
              <a:buNone/>
              <a:defRPr sz="1400">
                <a:solidFill>
                  <a:schemeClr val="bg1"/>
                </a:solidFill>
              </a:defRPr>
            </a:lvl1pPr>
          </a:lstStyle>
          <a:p>
            <a:pPr lvl="0"/>
            <a:r>
              <a:rPr lang="en-US"/>
              <a:t>Month year</a:t>
            </a:r>
          </a:p>
        </p:txBody>
      </p:sp>
      <p:pic>
        <p:nvPicPr>
          <p:cNvPr id="13" name="Picture 12">
            <a:extLst>
              <a:ext uri="{FF2B5EF4-FFF2-40B4-BE49-F238E27FC236}">
                <a16:creationId xmlns:a16="http://schemas.microsoft.com/office/drawing/2014/main" id="{D7491431-DE46-7DA4-A3EE-74DE748C5E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310" y="766335"/>
            <a:ext cx="3574603" cy="361534"/>
          </a:xfrm>
          <a:prstGeom prst="rect">
            <a:avLst/>
          </a:prstGeom>
        </p:spPr>
      </p:pic>
    </p:spTree>
    <p:extLst>
      <p:ext uri="{BB962C8B-B14F-4D97-AF65-F5344CB8AC3E}">
        <p14:creationId xmlns:p14="http://schemas.microsoft.com/office/powerpoint/2010/main" val="3533245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C">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B658BF75-1F8A-45AD-A77D-C0D0CD90E72A}"/>
              </a:ext>
            </a:extLst>
          </p:cNvPr>
          <p:cNvSpPr/>
          <p:nvPr userDrawn="1"/>
        </p:nvSpPr>
        <p:spPr bwMode="white">
          <a:xfrm>
            <a:off x="0" y="0"/>
            <a:ext cx="12193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a:extLst>
              <a:ext uri="{FF2B5EF4-FFF2-40B4-BE49-F238E27FC236}">
                <a16:creationId xmlns:a16="http://schemas.microsoft.com/office/drawing/2014/main" id="{4687436C-BD13-4046-BCE3-DC0B7BDFD416}"/>
              </a:ext>
            </a:extLst>
          </p:cNvPr>
          <p:cNvSpPr/>
          <p:nvPr userDrawn="1"/>
        </p:nvSpPr>
        <p:spPr>
          <a:xfrm>
            <a:off x="524106" y="702528"/>
            <a:ext cx="11667893" cy="5754028"/>
          </a:xfrm>
          <a:prstGeom prst="rect">
            <a:avLst/>
          </a:prstGeom>
          <a:solidFill>
            <a:srgbClr val="000000">
              <a:alpha val="2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A2A4A3"/>
              </a:solidFill>
              <a:effectLst/>
              <a:uLnTx/>
              <a:uFillTx/>
              <a:latin typeface="Arial"/>
              <a:ea typeface="SimSun"/>
              <a:cs typeface="Arial"/>
            </a:endParaRPr>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2" name="Title 1"/>
          <p:cNvSpPr>
            <a:spLocks noGrp="1"/>
          </p:cNvSpPr>
          <p:nvPr>
            <p:ph type="ctrTitle" hasCustomPrompt="1"/>
          </p:nvPr>
        </p:nvSpPr>
        <p:spPr>
          <a:xfrm>
            <a:off x="999746" y="1282431"/>
            <a:ext cx="11041200" cy="917229"/>
          </a:xfrm>
        </p:spPr>
        <p:txBody>
          <a:bodyPr anchor="b"/>
          <a:lstStyle>
            <a:lvl1pPr algn="l">
              <a:defRPr sz="4000">
                <a:solidFill>
                  <a:schemeClr val="bg1"/>
                </a:solidFill>
              </a:defRPr>
            </a:lvl1pPr>
          </a:lstStyle>
          <a:p>
            <a:r>
              <a:rPr lang="en-GB" noProof="0"/>
              <a:t>Click to add title</a:t>
            </a:r>
            <a:endParaRPr lang="en-GB"/>
          </a:p>
        </p:txBody>
      </p:sp>
      <p:sp>
        <p:nvSpPr>
          <p:cNvPr id="3" name="Subtitle 2"/>
          <p:cNvSpPr>
            <a:spLocks noGrp="1"/>
          </p:cNvSpPr>
          <p:nvPr>
            <p:ph type="subTitle" idx="1" hasCustomPrompt="1"/>
          </p:nvPr>
        </p:nvSpPr>
        <p:spPr>
          <a:xfrm>
            <a:off x="999746" y="2171826"/>
            <a:ext cx="11041200" cy="735840"/>
          </a:xfrm>
        </p:spPr>
        <p:txBody>
          <a:bodyPr/>
          <a:lstStyle>
            <a:lvl1pPr marL="0" indent="0" algn="l">
              <a:spcBef>
                <a:spcPts val="0"/>
              </a:spcBef>
              <a:buFont typeface="Arial" panose="020B0604020202020204" pitchFamily="34" charset="0"/>
              <a:buChar char="​"/>
              <a:defRPr sz="3600">
                <a:solidFill>
                  <a:schemeClr val="bg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998421" y="3059779"/>
            <a:ext cx="5376863" cy="2933034"/>
          </a:xfrm>
        </p:spPr>
        <p:txBody>
          <a:bodyPr/>
          <a:lstStyle>
            <a:lvl1pPr marL="0" indent="0">
              <a:buNone/>
              <a:defRPr sz="2000">
                <a:solidFill>
                  <a:schemeClr val="bg1"/>
                </a:solidFill>
              </a:defRPr>
            </a:lvl1pPr>
            <a:lvl2pPr marL="0" indent="0">
              <a:buNone/>
              <a:defRPr sz="2000">
                <a:solidFill>
                  <a:schemeClr val="bg1"/>
                </a:solidFill>
              </a:defRPr>
            </a:lvl2pPr>
            <a:lvl3pPr marL="0" indent="0">
              <a:buNone/>
              <a:defRPr sz="2000">
                <a:solidFill>
                  <a:schemeClr val="bg1"/>
                </a:solidFill>
              </a:defRPr>
            </a:lvl3pPr>
            <a:lvl4pPr>
              <a:buNone/>
              <a:defRPr sz="2000">
                <a:solidFill>
                  <a:schemeClr val="bg1"/>
                </a:solidFill>
              </a:defRPr>
            </a:lvl4pPr>
            <a:lvl5pPr>
              <a:buNone/>
              <a:defRPr sz="2000">
                <a:solidFill>
                  <a:schemeClr val="bg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924026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1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GB" noProof="0"/>
              <a:t>Click to add title</a:t>
            </a:r>
          </a:p>
        </p:txBody>
      </p:sp>
      <p:sp>
        <p:nvSpPr>
          <p:cNvPr id="3" name="Content Placeholder 2"/>
          <p:cNvSpPr>
            <a:spLocks noGrp="1"/>
          </p:cNvSpPr>
          <p:nvPr>
            <p:ph idx="1" hasCustomPrompt="1"/>
          </p:nvPr>
        </p:nvSpPr>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6" name="Slide Number Placeholder 5">
            <a:extLst>
              <a:ext uri="{FF2B5EF4-FFF2-40B4-BE49-F238E27FC236}">
                <a16:creationId xmlns:a16="http://schemas.microsoft.com/office/drawing/2014/main" id="{B7BF2F8E-74D3-4C4C-A640-7E3E0ACAF69B}"/>
              </a:ext>
            </a:extLst>
          </p:cNvPr>
          <p:cNvSpPr>
            <a:spLocks noGrp="1"/>
          </p:cNvSpPr>
          <p:nvPr>
            <p:ph type="sldNum" sz="quarter" idx="16"/>
          </p:nvPr>
        </p:nvSpPr>
        <p:spPr/>
        <p:txBody>
          <a:bodyPr/>
          <a:lstStyle>
            <a:lvl1pPr>
              <a:defRPr>
                <a:solidFill>
                  <a:schemeClr val="bg2"/>
                </a:solidFill>
              </a:defRPr>
            </a:lvl1pPr>
          </a:lstStyle>
          <a:p>
            <a:fld id="{23AA811B-2EBD-4900-905E-5BE206449611}" type="slidenum">
              <a:rPr lang="en-GB" smtClean="0"/>
              <a:pPr/>
              <a:t>‹nr.›</a:t>
            </a:fld>
            <a:endParaRPr lang="en-GB"/>
          </a:p>
        </p:txBody>
      </p:sp>
    </p:spTree>
    <p:extLst>
      <p:ext uri="{BB962C8B-B14F-4D97-AF65-F5344CB8AC3E}">
        <p14:creationId xmlns:p14="http://schemas.microsoft.com/office/powerpoint/2010/main" val="409075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p:txBody>
          <a:bodyPr/>
          <a:lstStyle>
            <a:lvl1pPr>
              <a:defRPr>
                <a:solidFill>
                  <a:schemeClr val="tx1"/>
                </a:solidFill>
              </a:defRPr>
            </a:lvl1pPr>
          </a:lstStyle>
          <a:p>
            <a:r>
              <a:rPr lang="en-GB" noProof="0"/>
              <a:t>Click to add title</a:t>
            </a:r>
            <a:endParaRPr lang="en-GB"/>
          </a:p>
        </p:txBody>
      </p:sp>
      <p:sp>
        <p:nvSpPr>
          <p:cNvPr id="3" name="Content Placeholder 2"/>
          <p:cNvSpPr>
            <a:spLocks noGrp="1"/>
          </p:cNvSpPr>
          <p:nvPr>
            <p:ph idx="1" hasCustomPrompt="1"/>
          </p:nvPr>
        </p:nvSpPr>
        <p:spPr>
          <a:xfrm>
            <a:off x="576000" y="1727199"/>
            <a:ext cx="5374800" cy="4266000"/>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7199"/>
            <a:ext cx="5374800" cy="4266000"/>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lvl1pPr>
              <a:defRPr>
                <a:solidFill>
                  <a:schemeClr val="bg2"/>
                </a:solidFill>
              </a:defRPr>
            </a:lvl1pPr>
          </a:lstStyle>
          <a:p>
            <a:fld id="{23AA811B-2EBD-4900-905E-5BE206449611}" type="slidenum">
              <a:rPr lang="en-GB" smtClean="0"/>
              <a:pPr/>
              <a:t>‹nr.›</a:t>
            </a:fld>
            <a:endParaRPr lang="en-GB"/>
          </a:p>
        </p:txBody>
      </p:sp>
    </p:spTree>
    <p:extLst>
      <p:ext uri="{BB962C8B-B14F-4D97-AF65-F5344CB8AC3E}">
        <p14:creationId xmlns:p14="http://schemas.microsoft.com/office/powerpoint/2010/main" val="3435547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2 column content w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a:xfrm>
            <a:off x="576000" y="576000"/>
            <a:ext cx="11041200" cy="1152000"/>
          </a:xfrm>
        </p:spPr>
        <p:txBody>
          <a:bodyPr/>
          <a:lstStyle>
            <a:lvl1pPr>
              <a:defRPr>
                <a:solidFill>
                  <a:schemeClr val="tx1"/>
                </a:solidFill>
              </a:defRPr>
            </a:lvl1pPr>
          </a:lstStyle>
          <a:p>
            <a:r>
              <a:rPr lang="en-GB" noProof="0"/>
              <a:t>Click to add title</a:t>
            </a:r>
            <a:endParaRPr lang="en-GB"/>
          </a:p>
        </p:txBody>
      </p:sp>
      <p:sp>
        <p:nvSpPr>
          <p:cNvPr id="3" name="Content Placeholder 2"/>
          <p:cNvSpPr>
            <a:spLocks noGrp="1"/>
          </p:cNvSpPr>
          <p:nvPr>
            <p:ph idx="1" hasCustomPrompt="1"/>
          </p:nvPr>
        </p:nvSpPr>
        <p:spPr>
          <a:xfrm>
            <a:off x="576000" y="1727200"/>
            <a:ext cx="11041200" cy="1990800"/>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76000" y="4002013"/>
            <a:ext cx="11041200" cy="1990800"/>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lvl1pPr>
              <a:defRPr>
                <a:solidFill>
                  <a:schemeClr val="bg2"/>
                </a:solidFill>
              </a:defRPr>
            </a:lvl1pPr>
          </a:lstStyle>
          <a:p>
            <a:fld id="{23AA811B-2EBD-4900-905E-5BE206449611}" type="slidenum">
              <a:rPr lang="en-GB" smtClean="0"/>
              <a:pPr/>
              <a:t>‹nr.›</a:t>
            </a:fld>
            <a:endParaRPr lang="en-GB"/>
          </a:p>
        </p:txBody>
      </p:sp>
    </p:spTree>
    <p:extLst>
      <p:ext uri="{BB962C8B-B14F-4D97-AF65-F5344CB8AC3E}">
        <p14:creationId xmlns:p14="http://schemas.microsoft.com/office/powerpoint/2010/main" val="3695015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3 column content 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F2545-7DAB-4DEC-A59D-A0B708676833}"/>
              </a:ext>
            </a:extLst>
          </p:cNvPr>
          <p:cNvSpPr>
            <a:spLocks noGrp="1"/>
          </p:cNvSpPr>
          <p:nvPr>
            <p:ph type="title" hasCustomPrompt="1"/>
          </p:nvPr>
        </p:nvSpPr>
        <p:spPr>
          <a:xfrm>
            <a:off x="576000" y="576000"/>
            <a:ext cx="11041200" cy="1152000"/>
          </a:xfrm>
        </p:spPr>
        <p:txBody>
          <a:bodyPr/>
          <a:lstStyle>
            <a:lvl1pPr>
              <a:defRPr>
                <a:solidFill>
                  <a:schemeClr val="tx1"/>
                </a:solidFill>
              </a:defRPr>
            </a:lvl1pPr>
          </a:lstStyle>
          <a:p>
            <a:r>
              <a:rPr lang="en-GB" noProof="0"/>
              <a:t>Click to add title</a:t>
            </a:r>
            <a:endParaRPr lang="en-GB"/>
          </a:p>
        </p:txBody>
      </p:sp>
      <p:sp>
        <p:nvSpPr>
          <p:cNvPr id="3" name="Content Placeholder 2"/>
          <p:cNvSpPr>
            <a:spLocks noGrp="1"/>
          </p:cNvSpPr>
          <p:nvPr>
            <p:ph idx="1" hasCustomPrompt="1"/>
          </p:nvPr>
        </p:nvSpPr>
        <p:spPr>
          <a:xfrm>
            <a:off x="576000" y="1728000"/>
            <a:ext cx="3488400" cy="4266000"/>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52400" y="1728000"/>
            <a:ext cx="3488400" cy="4266000"/>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8" name="Content Placeholder 3">
            <a:extLst>
              <a:ext uri="{FF2B5EF4-FFF2-40B4-BE49-F238E27FC236}">
                <a16:creationId xmlns:a16="http://schemas.microsoft.com/office/drawing/2014/main" id="{9A42D6F0-A4EA-4276-A4AC-9D1AB4342CE2}"/>
              </a:ext>
            </a:extLst>
          </p:cNvPr>
          <p:cNvSpPr>
            <a:spLocks noGrp="1"/>
          </p:cNvSpPr>
          <p:nvPr>
            <p:ph sz="half" idx="13" hasCustomPrompt="1"/>
          </p:nvPr>
        </p:nvSpPr>
        <p:spPr>
          <a:xfrm>
            <a:off x="8128800" y="1728000"/>
            <a:ext cx="3488400" cy="4266000"/>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4" name="Slide Number Placeholder 13">
            <a:extLst>
              <a:ext uri="{FF2B5EF4-FFF2-40B4-BE49-F238E27FC236}">
                <a16:creationId xmlns:a16="http://schemas.microsoft.com/office/drawing/2014/main" id="{BB0C1F13-4646-49DC-A7AD-FFA90EFE5E42}"/>
              </a:ext>
            </a:extLst>
          </p:cNvPr>
          <p:cNvSpPr>
            <a:spLocks noGrp="1"/>
          </p:cNvSpPr>
          <p:nvPr>
            <p:ph type="sldNum" sz="quarter" idx="20"/>
          </p:nvPr>
        </p:nvSpPr>
        <p:spPr/>
        <p:txBody>
          <a:bodyPr/>
          <a:lstStyle>
            <a:lvl1pPr>
              <a:defRPr>
                <a:solidFill>
                  <a:schemeClr val="bg2"/>
                </a:solidFill>
              </a:defRPr>
            </a:lvl1pPr>
          </a:lstStyle>
          <a:p>
            <a:fld id="{23AA811B-2EBD-4900-905E-5BE206449611}" type="slidenum">
              <a:rPr lang="en-GB" smtClean="0"/>
              <a:pPr/>
              <a:t>‹nr.›</a:t>
            </a:fld>
            <a:endParaRPr lang="en-GB"/>
          </a:p>
        </p:txBody>
      </p:sp>
    </p:spTree>
    <p:extLst>
      <p:ext uri="{BB962C8B-B14F-4D97-AF65-F5344CB8AC3E}">
        <p14:creationId xmlns:p14="http://schemas.microsoft.com/office/powerpoint/2010/main" val="3953945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3 column content B">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F2545-7DAB-4DEC-A59D-A0B708676833}"/>
              </a:ext>
            </a:extLst>
          </p:cNvPr>
          <p:cNvSpPr>
            <a:spLocks noGrp="1"/>
          </p:cNvSpPr>
          <p:nvPr>
            <p:ph type="title" hasCustomPrompt="1"/>
          </p:nvPr>
        </p:nvSpPr>
        <p:spPr>
          <a:xfrm>
            <a:off x="576000" y="576000"/>
            <a:ext cx="11041200" cy="1152000"/>
          </a:xfrm>
        </p:spPr>
        <p:txBody>
          <a:bodyPr/>
          <a:lstStyle>
            <a:lvl1pPr>
              <a:defRPr>
                <a:solidFill>
                  <a:schemeClr val="tx1"/>
                </a:solidFill>
              </a:defRPr>
            </a:lvl1pPr>
          </a:lstStyle>
          <a:p>
            <a:r>
              <a:rPr lang="en-GB" noProof="0"/>
              <a:t>Click to add title</a:t>
            </a:r>
            <a:endParaRPr lang="en-GB"/>
          </a:p>
        </p:txBody>
      </p:sp>
      <p:sp>
        <p:nvSpPr>
          <p:cNvPr id="3" name="Content Placeholder 2"/>
          <p:cNvSpPr>
            <a:spLocks noGrp="1"/>
          </p:cNvSpPr>
          <p:nvPr>
            <p:ph idx="1" hasCustomPrompt="1"/>
          </p:nvPr>
        </p:nvSpPr>
        <p:spPr>
          <a:xfrm>
            <a:off x="576000" y="1728000"/>
            <a:ext cx="5374800" cy="4266000"/>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8000"/>
            <a:ext cx="5374800" cy="1990800"/>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8" name="Content Placeholder 3">
            <a:extLst>
              <a:ext uri="{FF2B5EF4-FFF2-40B4-BE49-F238E27FC236}">
                <a16:creationId xmlns:a16="http://schemas.microsoft.com/office/drawing/2014/main" id="{9A42D6F0-A4EA-4276-A4AC-9D1AB4342CE2}"/>
              </a:ext>
            </a:extLst>
          </p:cNvPr>
          <p:cNvSpPr>
            <a:spLocks noGrp="1"/>
          </p:cNvSpPr>
          <p:nvPr>
            <p:ph sz="half" idx="13" hasCustomPrompt="1"/>
          </p:nvPr>
        </p:nvSpPr>
        <p:spPr>
          <a:xfrm>
            <a:off x="6242400" y="4003200"/>
            <a:ext cx="5374800" cy="1990800"/>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4" name="Slide Number Placeholder 13">
            <a:extLst>
              <a:ext uri="{FF2B5EF4-FFF2-40B4-BE49-F238E27FC236}">
                <a16:creationId xmlns:a16="http://schemas.microsoft.com/office/drawing/2014/main" id="{BB0C1F13-4646-49DC-A7AD-FFA90EFE5E42}"/>
              </a:ext>
            </a:extLst>
          </p:cNvPr>
          <p:cNvSpPr>
            <a:spLocks noGrp="1"/>
          </p:cNvSpPr>
          <p:nvPr>
            <p:ph type="sldNum" sz="quarter" idx="20"/>
          </p:nvPr>
        </p:nvSpPr>
        <p:spPr/>
        <p:txBody>
          <a:bodyPr/>
          <a:lstStyle>
            <a:lvl1pPr>
              <a:defRPr>
                <a:solidFill>
                  <a:schemeClr val="bg2"/>
                </a:solidFill>
              </a:defRPr>
            </a:lvl1pPr>
          </a:lstStyle>
          <a:p>
            <a:fld id="{23AA811B-2EBD-4900-905E-5BE206449611}" type="slidenum">
              <a:rPr lang="en-GB" smtClean="0"/>
              <a:pPr/>
              <a:t>‹nr.›</a:t>
            </a:fld>
            <a:endParaRPr lang="en-GB"/>
          </a:p>
        </p:txBody>
      </p:sp>
    </p:spTree>
    <p:extLst>
      <p:ext uri="{BB962C8B-B14F-4D97-AF65-F5344CB8AC3E}">
        <p14:creationId xmlns:p14="http://schemas.microsoft.com/office/powerpoint/2010/main" val="1578294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 1 column conten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85318E54-A7C0-43F8-8747-5AE35BED7D21}"/>
              </a:ext>
            </a:extLst>
          </p:cNvPr>
          <p:cNvSpPr>
            <a:spLocks noGrp="1"/>
          </p:cNvSpPr>
          <p:nvPr>
            <p:ph type="pic" sz="quarter" idx="14" hasCustomPrompt="1"/>
          </p:nvPr>
        </p:nvSpPr>
        <p:spPr>
          <a:xfrm>
            <a:off x="0" y="0"/>
            <a:ext cx="6098400" cy="6856248"/>
          </a:xfrm>
        </p:spPr>
        <p:txBody>
          <a:bodyPr tIns="864000" anchor="ctr" anchorCtr="0"/>
          <a:lstStyle>
            <a:lvl1pPr marL="0" indent="0" algn="ctr">
              <a:spcAft>
                <a:spcPts val="0"/>
              </a:spcAft>
              <a:buNone/>
              <a:defRPr sz="1600"/>
            </a:lvl1pPr>
          </a:lstStyle>
          <a:p>
            <a:r>
              <a:rPr lang="en-GB" noProof="0"/>
              <a:t>Click icon to add picture or click on </a:t>
            </a:r>
            <a:br>
              <a:rPr lang="en-GB" noProof="0"/>
            </a:br>
            <a:r>
              <a:rPr lang="en-GB" noProof="0"/>
              <a:t>frame and insert picture from Templafy Images</a:t>
            </a:r>
          </a:p>
        </p:txBody>
      </p:sp>
      <p:sp>
        <p:nvSpPr>
          <p:cNvPr id="2" name="Title 1"/>
          <p:cNvSpPr>
            <a:spLocks noGrp="1"/>
          </p:cNvSpPr>
          <p:nvPr>
            <p:ph type="title" hasCustomPrompt="1"/>
          </p:nvPr>
        </p:nvSpPr>
        <p:spPr>
          <a:xfrm>
            <a:off x="6674399" y="576000"/>
            <a:ext cx="4942800" cy="1152000"/>
          </a:xfrm>
        </p:spPr>
        <p:txBody>
          <a:bodyPr/>
          <a:lstStyle>
            <a:lvl1pPr>
              <a:defRPr>
                <a:solidFill>
                  <a:schemeClr val="tx1"/>
                </a:solidFill>
              </a:defRPr>
            </a:lvl1pPr>
          </a:lstStyle>
          <a:p>
            <a:r>
              <a:rPr lang="en-GB" noProof="0"/>
              <a:t>Click to add title</a:t>
            </a:r>
          </a:p>
        </p:txBody>
      </p:sp>
      <p:sp>
        <p:nvSpPr>
          <p:cNvPr id="3" name="Content Placeholder 2"/>
          <p:cNvSpPr>
            <a:spLocks noGrp="1"/>
          </p:cNvSpPr>
          <p:nvPr>
            <p:ph idx="1" hasCustomPrompt="1"/>
          </p:nvPr>
        </p:nvSpPr>
        <p:spPr>
          <a:xfrm>
            <a:off x="6674399" y="1727200"/>
            <a:ext cx="4942800" cy="4265613"/>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0" name="Slide Number Placeholder 9">
            <a:extLst>
              <a:ext uri="{FF2B5EF4-FFF2-40B4-BE49-F238E27FC236}">
                <a16:creationId xmlns:a16="http://schemas.microsoft.com/office/drawing/2014/main" id="{F99F2B67-1D61-4179-8DB6-24F949504EE2}"/>
              </a:ext>
            </a:extLst>
          </p:cNvPr>
          <p:cNvSpPr>
            <a:spLocks noGrp="1"/>
          </p:cNvSpPr>
          <p:nvPr>
            <p:ph type="sldNum" sz="quarter" idx="17"/>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1175936516"/>
      </p:ext>
    </p:extLst>
  </p:cSld>
  <p:clrMapOvr>
    <a:masterClrMapping/>
  </p:clrMapOvr>
  <p:extLst>
    <p:ext uri="{DCECCB84-F9BA-43D5-87BE-67443E8EF086}">
      <p15:sldGuideLst xmlns:p15="http://schemas.microsoft.com/office/powerpoint/2012/main">
        <p15:guide id="1" pos="3840">
          <p15:clr>
            <a:srgbClr val="FBAE40"/>
          </p15:clr>
        </p15:guide>
        <p15:guide id="2" pos="42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2 column content, graphics">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D742884-D110-48AA-8C28-C539358007F7}"/>
              </a:ext>
            </a:extLst>
          </p:cNvPr>
          <p:cNvSpPr/>
          <p:nvPr userDrawn="1"/>
        </p:nvSpPr>
        <p:spPr bwMode="invGray">
          <a:xfrm>
            <a:off x="0" y="0"/>
            <a:ext cx="7112070" cy="6858000"/>
          </a:xfrm>
          <a:custGeom>
            <a:avLst/>
            <a:gdLst>
              <a:gd name="connsiteX0" fmla="*/ 0 w 7112070"/>
              <a:gd name="connsiteY0" fmla="*/ 0 h 6858000"/>
              <a:gd name="connsiteX1" fmla="*/ 7112070 w 7112070"/>
              <a:gd name="connsiteY1" fmla="*/ 0 h 6858000"/>
              <a:gd name="connsiteX2" fmla="*/ 7008073 w 7112070"/>
              <a:gd name="connsiteY2" fmla="*/ 162221 h 6858000"/>
              <a:gd name="connsiteX3" fmla="*/ 6096000 w 7112070"/>
              <a:gd name="connsiteY3" fmla="*/ 3429000 h 6858000"/>
              <a:gd name="connsiteX4" fmla="*/ 7008073 w 7112070"/>
              <a:gd name="connsiteY4" fmla="*/ 6695780 h 6858000"/>
              <a:gd name="connsiteX5" fmla="*/ 7112070 w 7112070"/>
              <a:gd name="connsiteY5" fmla="*/ 6858000 h 6858000"/>
              <a:gd name="connsiteX6" fmla="*/ 0 w 71120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70" h="6858000">
                <a:moveTo>
                  <a:pt x="0" y="0"/>
                </a:moveTo>
                <a:lnTo>
                  <a:pt x="7112070" y="0"/>
                </a:lnTo>
                <a:lnTo>
                  <a:pt x="7008073" y="162221"/>
                </a:lnTo>
                <a:cubicBezTo>
                  <a:pt x="6429295" y="1114762"/>
                  <a:pt x="6096000" y="2232959"/>
                  <a:pt x="6096000" y="3429000"/>
                </a:cubicBezTo>
                <a:cubicBezTo>
                  <a:pt x="6096000" y="4625042"/>
                  <a:pt x="6429295" y="5743239"/>
                  <a:pt x="7008073" y="6695780"/>
                </a:cubicBezTo>
                <a:lnTo>
                  <a:pt x="7112070"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14">
            <a:extLst>
              <a:ext uri="{FF2B5EF4-FFF2-40B4-BE49-F238E27FC236}">
                <a16:creationId xmlns:a16="http://schemas.microsoft.com/office/drawing/2014/main" id="{2514552F-C442-44AD-AF7A-CB0DEE390DD9}"/>
              </a:ext>
            </a:extLst>
          </p:cNvPr>
          <p:cNvSpPr>
            <a:spLocks noGrp="1"/>
          </p:cNvSpPr>
          <p:nvPr>
            <p:ph sz="quarter" idx="18" hasCustomPrompt="1"/>
          </p:nvPr>
        </p:nvSpPr>
        <p:spPr>
          <a:xfrm>
            <a:off x="7183438" y="1728000"/>
            <a:ext cx="4432300" cy="4265613"/>
          </a:xfrm>
        </p:spPr>
        <p:txBody>
          <a:body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40053"/>
            <a:ext cx="4719900" cy="482310"/>
          </a:xfrm>
        </p:spPr>
        <p:txBody>
          <a:bodyPr tIns="36000"/>
          <a:lstStyle>
            <a:lvl1pPr>
              <a:defRPr sz="2000" b="1">
                <a:solidFill>
                  <a:schemeClr val="bg1"/>
                </a:solidFill>
                <a:latin typeface="+mn-lt"/>
              </a:defRPr>
            </a:lvl1pPr>
          </a:lstStyle>
          <a:p>
            <a:r>
              <a:rPr lang="en-GB" noProof="0"/>
              <a:t>Click to add title</a:t>
            </a:r>
            <a:endParaRPr lang="en-GB"/>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2251859"/>
            <a:ext cx="4721225" cy="3740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Slide Number Placeholder 3">
            <a:extLst>
              <a:ext uri="{FF2B5EF4-FFF2-40B4-BE49-F238E27FC236}">
                <a16:creationId xmlns:a16="http://schemas.microsoft.com/office/drawing/2014/main" id="{5F4C4F34-BAEA-40B6-9E44-988A7E2416E8}"/>
              </a:ext>
            </a:extLst>
          </p:cNvPr>
          <p:cNvSpPr>
            <a:spLocks noGrp="1"/>
          </p:cNvSpPr>
          <p:nvPr>
            <p:ph type="sldNum" sz="quarter" idx="22"/>
          </p:nvPr>
        </p:nvSpPr>
        <p:spPr/>
        <p:txBody>
          <a:bodyPr/>
          <a:lstStyle>
            <a:lvl1pPr>
              <a:defRPr>
                <a:solidFill>
                  <a:schemeClr val="bg2"/>
                </a:solidFill>
              </a:defRPr>
            </a:lvl1pPr>
          </a:lstStyle>
          <a:p>
            <a:fld id="{23AA811B-2EBD-4900-905E-5BE206449611}" type="slidenum">
              <a:rPr lang="en-GB" smtClean="0"/>
              <a:pPr/>
              <a:t>‹nr.›</a:t>
            </a:fld>
            <a:endParaRPr lang="en-GB"/>
          </a:p>
        </p:txBody>
      </p:sp>
    </p:spTree>
    <p:extLst>
      <p:ext uri="{BB962C8B-B14F-4D97-AF65-F5344CB8AC3E}">
        <p14:creationId xmlns:p14="http://schemas.microsoft.com/office/powerpoint/2010/main" val="3427232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1 text + picture, graphics">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3169AA3-C29A-4DFE-9848-AE03D3521498}"/>
              </a:ext>
            </a:extLst>
          </p:cNvPr>
          <p:cNvSpPr/>
          <p:nvPr userDrawn="1"/>
        </p:nvSpPr>
        <p:spPr bwMode="invGray">
          <a:xfrm>
            <a:off x="0" y="0"/>
            <a:ext cx="7112070" cy="6858000"/>
          </a:xfrm>
          <a:custGeom>
            <a:avLst/>
            <a:gdLst>
              <a:gd name="connsiteX0" fmla="*/ 0 w 7112070"/>
              <a:gd name="connsiteY0" fmla="*/ 0 h 6858000"/>
              <a:gd name="connsiteX1" fmla="*/ 7112070 w 7112070"/>
              <a:gd name="connsiteY1" fmla="*/ 0 h 6858000"/>
              <a:gd name="connsiteX2" fmla="*/ 7008073 w 7112070"/>
              <a:gd name="connsiteY2" fmla="*/ 162221 h 6858000"/>
              <a:gd name="connsiteX3" fmla="*/ 6096000 w 7112070"/>
              <a:gd name="connsiteY3" fmla="*/ 3429000 h 6858000"/>
              <a:gd name="connsiteX4" fmla="*/ 7008073 w 7112070"/>
              <a:gd name="connsiteY4" fmla="*/ 6695780 h 6858000"/>
              <a:gd name="connsiteX5" fmla="*/ 7112070 w 7112070"/>
              <a:gd name="connsiteY5" fmla="*/ 6858000 h 6858000"/>
              <a:gd name="connsiteX6" fmla="*/ 0 w 71120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70" h="6858000">
                <a:moveTo>
                  <a:pt x="0" y="0"/>
                </a:moveTo>
                <a:lnTo>
                  <a:pt x="7112070" y="0"/>
                </a:lnTo>
                <a:lnTo>
                  <a:pt x="7008073" y="162221"/>
                </a:lnTo>
                <a:cubicBezTo>
                  <a:pt x="6429295" y="1114762"/>
                  <a:pt x="6096000" y="2232959"/>
                  <a:pt x="6096000" y="3429000"/>
                </a:cubicBezTo>
                <a:cubicBezTo>
                  <a:pt x="6096000" y="4625042"/>
                  <a:pt x="6429295" y="5743239"/>
                  <a:pt x="7008073" y="6695780"/>
                </a:cubicBezTo>
                <a:lnTo>
                  <a:pt x="7112070"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Picture Placeholder 13">
            <a:extLst>
              <a:ext uri="{FF2B5EF4-FFF2-40B4-BE49-F238E27FC236}">
                <a16:creationId xmlns:a16="http://schemas.microsoft.com/office/drawing/2014/main" id="{647DE13F-B66E-4774-8A6E-2E6F48068D9A}"/>
              </a:ext>
            </a:extLst>
          </p:cNvPr>
          <p:cNvSpPr>
            <a:spLocks noGrp="1"/>
          </p:cNvSpPr>
          <p:nvPr>
            <p:ph type="pic" sz="quarter" idx="18" hasCustomPrompt="1"/>
          </p:nvPr>
        </p:nvSpPr>
        <p:spPr>
          <a:xfrm>
            <a:off x="6096000" y="0"/>
            <a:ext cx="6096000" cy="6856248"/>
          </a:xfrm>
          <a:custGeom>
            <a:avLst/>
            <a:gdLst>
              <a:gd name="connsiteX0" fmla="*/ 1016070 w 6096000"/>
              <a:gd name="connsiteY0" fmla="*/ 0 h 6856248"/>
              <a:gd name="connsiteX1" fmla="*/ 6096000 w 6096000"/>
              <a:gd name="connsiteY1" fmla="*/ 0 h 6856248"/>
              <a:gd name="connsiteX2" fmla="*/ 6096000 w 6096000"/>
              <a:gd name="connsiteY2" fmla="*/ 6856248 h 6856248"/>
              <a:gd name="connsiteX3" fmla="*/ 1014947 w 6096000"/>
              <a:gd name="connsiteY3" fmla="*/ 6856248 h 6856248"/>
              <a:gd name="connsiteX4" fmla="*/ 912073 w 6096000"/>
              <a:gd name="connsiteY4" fmla="*/ 6695780 h 6856248"/>
              <a:gd name="connsiteX5" fmla="*/ 0 w 6096000"/>
              <a:gd name="connsiteY5" fmla="*/ 3429000 h 6856248"/>
              <a:gd name="connsiteX6" fmla="*/ 912073 w 6096000"/>
              <a:gd name="connsiteY6" fmla="*/ 162221 h 685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6248">
                <a:moveTo>
                  <a:pt x="1016070" y="0"/>
                </a:moveTo>
                <a:lnTo>
                  <a:pt x="6096000" y="0"/>
                </a:lnTo>
                <a:lnTo>
                  <a:pt x="6096000" y="6856248"/>
                </a:lnTo>
                <a:lnTo>
                  <a:pt x="1014947" y="6856248"/>
                </a:lnTo>
                <a:lnTo>
                  <a:pt x="912073" y="6695780"/>
                </a:lnTo>
                <a:cubicBezTo>
                  <a:pt x="333295" y="5743239"/>
                  <a:pt x="0" y="4625042"/>
                  <a:pt x="0" y="3429000"/>
                </a:cubicBezTo>
                <a:cubicBezTo>
                  <a:pt x="0" y="2232959"/>
                  <a:pt x="333295" y="1114762"/>
                  <a:pt x="912073" y="162221"/>
                </a:cubicBezTo>
                <a:close/>
              </a:path>
            </a:pathLst>
          </a:custGeom>
        </p:spPr>
        <p:txBody>
          <a:bodyPr wrap="square" tIns="864000" anchor="ctr" anchorCtr="0">
            <a:noAutofit/>
          </a:bodyPr>
          <a:lstStyle>
            <a:lvl1pPr marL="0" indent="0" algn="ctr">
              <a:spcAft>
                <a:spcPts val="0"/>
              </a:spcAft>
              <a:buNone/>
              <a:defRPr sz="1600">
                <a:solidFill>
                  <a:schemeClr val="accent2"/>
                </a:solidFill>
              </a:defRPr>
            </a:lvl1pPr>
          </a:lstStyle>
          <a:p>
            <a:r>
              <a:rPr lang="en-GB" noProof="0"/>
              <a:t>Click icon to add picture or click on </a:t>
            </a:r>
            <a:br>
              <a:rPr lang="en-GB" noProof="0"/>
            </a:br>
            <a:r>
              <a:rPr lang="en-GB" noProof="0"/>
              <a:t>frame and insert picture from Templafy Images</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40053"/>
            <a:ext cx="4719900" cy="482310"/>
          </a:xfrm>
        </p:spPr>
        <p:txBody>
          <a:bodyPr tIns="36000"/>
          <a:lstStyle>
            <a:lvl1pPr>
              <a:defRPr sz="2000" b="1">
                <a:solidFill>
                  <a:schemeClr val="bg1"/>
                </a:solidFill>
                <a:latin typeface="+mn-lt"/>
              </a:defRPr>
            </a:lvl1pPr>
          </a:lstStyle>
          <a:p>
            <a:r>
              <a:rPr lang="en-GB" noProof="0"/>
              <a:t>Click to add title</a:t>
            </a:r>
            <a:endParaRPr lang="en-GB"/>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2251859"/>
            <a:ext cx="4721225" cy="3740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lvl1pPr>
              <a:defRPr>
                <a:solidFill>
                  <a:schemeClr val="bg2"/>
                </a:solidFill>
              </a:defRPr>
            </a:lvl1pPr>
          </a:lstStyle>
          <a:p>
            <a:fld id="{23AA811B-2EBD-4900-905E-5BE206449611}" type="slidenum">
              <a:rPr lang="en-GB" smtClean="0"/>
              <a:pPr/>
              <a:t>‹nr.›</a:t>
            </a:fld>
            <a:endParaRPr lang="en-GB"/>
          </a:p>
        </p:txBody>
      </p:sp>
    </p:spTree>
    <p:extLst>
      <p:ext uri="{BB962C8B-B14F-4D97-AF65-F5344CB8AC3E}">
        <p14:creationId xmlns:p14="http://schemas.microsoft.com/office/powerpoint/2010/main" val="3437415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Background"/>
          <p:cNvSpPr/>
          <p:nvPr userDrawn="1"/>
        </p:nvSpPr>
        <p:spPr bwMode="white">
          <a:xfrm>
            <a:off x="0" y="0"/>
            <a:ext cx="12193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solidFill>
                <a:schemeClr val="bg1"/>
              </a:solidFill>
            </a:endParaRPr>
          </a:p>
        </p:txBody>
      </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5722" y="574675"/>
            <a:ext cx="646134" cy="487936"/>
          </a:xfrm>
          <a:prstGeom prst="rect">
            <a:avLst/>
          </a:prstGeom>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4" y="1727200"/>
            <a:ext cx="9144000" cy="2530800"/>
          </a:xfrm>
        </p:spPr>
        <p:txBody>
          <a:bodyPr/>
          <a:lstStyle>
            <a:lvl1pPr marL="0" indent="0">
              <a:lnSpc>
                <a:spcPct val="90000"/>
              </a:lnSpc>
              <a:spcAft>
                <a:spcPts val="0"/>
              </a:spcAft>
              <a:buFont typeface="Arial" panose="020B0604020202020204" pitchFamily="34" charset="0"/>
              <a:buChar char="​"/>
              <a:defRPr sz="4000">
                <a:solidFill>
                  <a:schemeClr val="bg1"/>
                </a:solidFill>
              </a:defRPr>
            </a:lvl1pPr>
            <a:lvl2pPr marL="324000" indent="-324000">
              <a:spcBef>
                <a:spcPts val="1200"/>
              </a:spcBef>
              <a:spcAft>
                <a:spcPts val="0"/>
              </a:spcAft>
              <a:buFont typeface="Arial" panose="020B0604020202020204" pitchFamily="34" charset="0"/>
              <a:buChar char="—"/>
              <a:defRPr sz="2000">
                <a:solidFill>
                  <a:schemeClr val="bg1"/>
                </a:solidFill>
              </a:defRPr>
            </a:lvl2pPr>
            <a:lvl3pPr marL="0" indent="0">
              <a:buFont typeface="Arial" panose="020B0604020202020204" pitchFamily="34" charset="0"/>
              <a:buChar char="​"/>
              <a:defRPr sz="4400">
                <a:solidFill>
                  <a:schemeClr val="bg1"/>
                </a:solidFill>
              </a:defRPr>
            </a:lvl3pPr>
            <a:lvl4pPr>
              <a:defRPr sz="1400" b="0">
                <a:solidFill>
                  <a:schemeClr val="bg1"/>
                </a:solidFill>
              </a:defRPr>
            </a:lvl4pPr>
            <a:lvl5pPr>
              <a:defRPr sz="4400">
                <a:solidFill>
                  <a:schemeClr val="bg1"/>
                </a:solidFill>
              </a:defRPr>
            </a:lvl5pPr>
            <a:lvl6pPr marL="0" indent="0">
              <a:buFont typeface="Arial" panose="020B0604020202020204" pitchFamily="34" charset="0"/>
              <a:buChar char="​"/>
              <a:defRPr sz="1400">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quote (Enter+Tab for name text level)</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
        <p:nvSpPr>
          <p:cNvPr id="8" name="Slide Number Placeholder 7">
            <a:extLst>
              <a:ext uri="{FF2B5EF4-FFF2-40B4-BE49-F238E27FC236}">
                <a16:creationId xmlns:a16="http://schemas.microsoft.com/office/drawing/2014/main" id="{27281F30-C26F-4464-8AA3-DD12C5EA439F}"/>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pPr/>
              <a:t>‹nr.›</a:t>
            </a:fld>
            <a:endParaRPr lang="en-GB"/>
          </a:p>
        </p:txBody>
      </p:sp>
    </p:spTree>
    <p:extLst>
      <p:ext uri="{BB962C8B-B14F-4D97-AF65-F5344CB8AC3E}">
        <p14:creationId xmlns:p14="http://schemas.microsoft.com/office/powerpoint/2010/main" val="56753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7" name="Picture Placeholder 5">
            <a:extLst>
              <a:ext uri="{FF2B5EF4-FFF2-40B4-BE49-F238E27FC236}">
                <a16:creationId xmlns:a16="http://schemas.microsoft.com/office/drawing/2014/main" id="{9007E422-8475-D98B-BFF7-3D0F3BBB5DF9}"/>
              </a:ext>
            </a:extLst>
          </p:cNvPr>
          <p:cNvPicPr>
            <a:picLocks noChangeAspect="1"/>
          </p:cNvPicPr>
          <p:nvPr userDrawn="1"/>
        </p:nvPicPr>
        <p:blipFill>
          <a:blip r:embed="rId2">
            <a:extLst>
              <a:ext uri="{28A0092B-C50C-407E-A947-70E740481C1C}">
                <a14:useLocalDpi xmlns:a14="http://schemas.microsoft.com/office/drawing/2010/main" val="0"/>
              </a:ext>
            </a:extLst>
          </a:blip>
          <a:srcRect t="25324" b="25324"/>
          <a:stretch/>
        </p:blipFill>
        <p:spPr>
          <a:xfrm>
            <a:off x="0" y="1615439"/>
            <a:ext cx="12193200" cy="4014410"/>
          </a:xfrm>
          <a:prstGeom prst="rect">
            <a:avLst/>
          </a:prstGeom>
        </p:spPr>
      </p:pic>
      <p:sp>
        <p:nvSpPr>
          <p:cNvPr id="25" name="Rectangle 24">
            <a:extLst>
              <a:ext uri="{FF2B5EF4-FFF2-40B4-BE49-F238E27FC236}">
                <a16:creationId xmlns:a16="http://schemas.microsoft.com/office/drawing/2014/main" id="{602F5D85-6ECF-0870-5582-B38094762469}"/>
              </a:ext>
            </a:extLst>
          </p:cNvPr>
          <p:cNvSpPr/>
          <p:nvPr userDrawn="1"/>
        </p:nvSpPr>
        <p:spPr>
          <a:xfrm>
            <a:off x="762000" y="2286000"/>
            <a:ext cx="5667375" cy="3829050"/>
          </a:xfrm>
          <a:prstGeom prst="rect">
            <a:avLst/>
          </a:prstGeom>
          <a:solidFill>
            <a:srgbClr val="00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err="1"/>
          </a:p>
        </p:txBody>
      </p:sp>
      <p:sp>
        <p:nvSpPr>
          <p:cNvPr id="26" name="Rectangle 25">
            <a:extLst>
              <a:ext uri="{FF2B5EF4-FFF2-40B4-BE49-F238E27FC236}">
                <a16:creationId xmlns:a16="http://schemas.microsoft.com/office/drawing/2014/main" id="{64B56536-524D-E76E-2FE3-7BBE9A7A418C}"/>
              </a:ext>
            </a:extLst>
          </p:cNvPr>
          <p:cNvSpPr/>
          <p:nvPr userDrawn="1"/>
        </p:nvSpPr>
        <p:spPr>
          <a:xfrm>
            <a:off x="9601199" y="0"/>
            <a:ext cx="1828801" cy="3429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err="1"/>
          </a:p>
        </p:txBody>
      </p:sp>
      <p:sp>
        <p:nvSpPr>
          <p:cNvPr id="11" name="Rectangle 10">
            <a:extLst>
              <a:ext uri="{FF2B5EF4-FFF2-40B4-BE49-F238E27FC236}">
                <a16:creationId xmlns:a16="http://schemas.microsoft.com/office/drawing/2014/main" id="{646FA004-38D2-5237-EE34-55EB18C6EE56}"/>
              </a:ext>
            </a:extLst>
          </p:cNvPr>
          <p:cNvSpPr/>
          <p:nvPr userDrawn="1"/>
        </p:nvSpPr>
        <p:spPr>
          <a:xfrm>
            <a:off x="762000" y="2286000"/>
            <a:ext cx="5667375" cy="3829050"/>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err="1"/>
          </a:p>
        </p:txBody>
      </p:sp>
      <p:sp>
        <p:nvSpPr>
          <p:cNvPr id="14" name="Rectangle 13">
            <a:extLst>
              <a:ext uri="{FF2B5EF4-FFF2-40B4-BE49-F238E27FC236}">
                <a16:creationId xmlns:a16="http://schemas.microsoft.com/office/drawing/2014/main" id="{F7C4AB97-33D8-BBA4-1A3A-EF8694B80179}"/>
              </a:ext>
            </a:extLst>
          </p:cNvPr>
          <p:cNvSpPr/>
          <p:nvPr userDrawn="1"/>
        </p:nvSpPr>
        <p:spPr>
          <a:xfrm>
            <a:off x="9601199" y="0"/>
            <a:ext cx="1828801" cy="3429000"/>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err="1"/>
          </a:p>
        </p:txBody>
      </p:sp>
      <p:sp>
        <p:nvSpPr>
          <p:cNvPr id="17" name="Text Placeholder 16">
            <a:extLst>
              <a:ext uri="{FF2B5EF4-FFF2-40B4-BE49-F238E27FC236}">
                <a16:creationId xmlns:a16="http://schemas.microsoft.com/office/drawing/2014/main" id="{539055AB-D22D-335E-209D-F3A5260B4576}"/>
              </a:ext>
            </a:extLst>
          </p:cNvPr>
          <p:cNvSpPr>
            <a:spLocks noGrp="1"/>
          </p:cNvSpPr>
          <p:nvPr>
            <p:ph type="body" sz="quarter" idx="10" hasCustomPrompt="1"/>
          </p:nvPr>
        </p:nvSpPr>
        <p:spPr>
          <a:xfrm>
            <a:off x="1125538" y="2743308"/>
            <a:ext cx="5195749" cy="1285692"/>
          </a:xfrm>
        </p:spPr>
        <p:txBody>
          <a:bodyPr anchor="b"/>
          <a:lstStyle>
            <a:lvl1pPr marL="0" indent="0">
              <a:buNone/>
              <a:defRPr sz="4000">
                <a:solidFill>
                  <a:schemeClr val="bg1"/>
                </a:solidFill>
                <a:latin typeface="+mj-lt"/>
              </a:defRPr>
            </a:lvl1pPr>
          </a:lstStyle>
          <a:p>
            <a:pPr lvl="0"/>
            <a:r>
              <a:rPr lang="en-US"/>
              <a:t>Click to add title</a:t>
            </a:r>
          </a:p>
        </p:txBody>
      </p:sp>
      <p:sp>
        <p:nvSpPr>
          <p:cNvPr id="19" name="Text Placeholder 18">
            <a:extLst>
              <a:ext uri="{FF2B5EF4-FFF2-40B4-BE49-F238E27FC236}">
                <a16:creationId xmlns:a16="http://schemas.microsoft.com/office/drawing/2014/main" id="{5F1D5401-2C77-3146-8570-445D2CA3804A}"/>
              </a:ext>
            </a:extLst>
          </p:cNvPr>
          <p:cNvSpPr>
            <a:spLocks noGrp="1"/>
          </p:cNvSpPr>
          <p:nvPr>
            <p:ph type="body" sz="quarter" idx="11" hasCustomPrompt="1"/>
          </p:nvPr>
        </p:nvSpPr>
        <p:spPr>
          <a:xfrm>
            <a:off x="1125538" y="4138404"/>
            <a:ext cx="5195749" cy="708025"/>
          </a:xfrm>
        </p:spPr>
        <p:txBody>
          <a:bodyPr/>
          <a:lstStyle>
            <a:lvl1pPr marL="0" indent="0">
              <a:buNone/>
              <a:defRPr sz="1800">
                <a:solidFill>
                  <a:schemeClr val="bg1"/>
                </a:solidFill>
              </a:defRPr>
            </a:lvl1pPr>
          </a:lstStyle>
          <a:p>
            <a:pPr lvl="0"/>
            <a:r>
              <a:rPr lang="en-US"/>
              <a:t>Click to add subtitle</a:t>
            </a:r>
          </a:p>
        </p:txBody>
      </p:sp>
      <p:sp>
        <p:nvSpPr>
          <p:cNvPr id="21" name="Text Placeholder 20">
            <a:extLst>
              <a:ext uri="{FF2B5EF4-FFF2-40B4-BE49-F238E27FC236}">
                <a16:creationId xmlns:a16="http://schemas.microsoft.com/office/drawing/2014/main" id="{6031F090-9F48-8C0F-B0A5-C543EA96F7D4}"/>
              </a:ext>
            </a:extLst>
          </p:cNvPr>
          <p:cNvSpPr>
            <a:spLocks noGrp="1"/>
          </p:cNvSpPr>
          <p:nvPr>
            <p:ph type="body" sz="quarter" idx="12" hasCustomPrompt="1"/>
          </p:nvPr>
        </p:nvSpPr>
        <p:spPr>
          <a:xfrm>
            <a:off x="9910624" y="2819955"/>
            <a:ext cx="1222375" cy="279862"/>
          </a:xfrm>
        </p:spPr>
        <p:txBody>
          <a:bodyPr/>
          <a:lstStyle>
            <a:lvl1pPr marL="0" indent="0" algn="ctr">
              <a:buNone/>
              <a:defRPr sz="1400">
                <a:solidFill>
                  <a:schemeClr val="bg1"/>
                </a:solidFill>
              </a:defRPr>
            </a:lvl1pPr>
          </a:lstStyle>
          <a:p>
            <a:pPr lvl="0"/>
            <a:r>
              <a:rPr lang="en-US"/>
              <a:t>Month year</a:t>
            </a:r>
          </a:p>
        </p:txBody>
      </p:sp>
      <p:pic>
        <p:nvPicPr>
          <p:cNvPr id="13" name="Picture 12">
            <a:extLst>
              <a:ext uri="{FF2B5EF4-FFF2-40B4-BE49-F238E27FC236}">
                <a16:creationId xmlns:a16="http://schemas.microsoft.com/office/drawing/2014/main" id="{E08B3D52-D62B-5CEB-8CBE-29146C367F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310" y="766335"/>
            <a:ext cx="3574603" cy="361534"/>
          </a:xfrm>
          <a:prstGeom prst="rect">
            <a:avLst/>
          </a:prstGeom>
        </p:spPr>
      </p:pic>
    </p:spTree>
    <p:extLst>
      <p:ext uri="{BB962C8B-B14F-4D97-AF65-F5344CB8AC3E}">
        <p14:creationId xmlns:p14="http://schemas.microsoft.com/office/powerpoint/2010/main" val="4151150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Background"/>
          <p:cNvSpPr/>
          <p:nvPr userDrawn="1"/>
        </p:nvSpPr>
        <p:spPr bwMode="white">
          <a:xfrm>
            <a:off x="0" y="0"/>
            <a:ext cx="12193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a:extLst>
              <a:ext uri="{FF2B5EF4-FFF2-40B4-BE49-F238E27FC236}">
                <a16:creationId xmlns:a16="http://schemas.microsoft.com/office/drawing/2014/main" id="{48EF94DA-ACA5-5847-8D2D-503B4F58EE4F}"/>
              </a:ext>
            </a:extLst>
          </p:cNvPr>
          <p:cNvSpPr/>
          <p:nvPr userDrawn="1"/>
        </p:nvSpPr>
        <p:spPr>
          <a:xfrm>
            <a:off x="6291474" y="574675"/>
            <a:ext cx="5651482" cy="5682125"/>
          </a:xfrm>
          <a:prstGeom prst="rect">
            <a:avLst/>
          </a:prstGeom>
          <a:solidFill>
            <a:schemeClr val="tx2">
              <a:lumMod val="50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solidFill>
                <a:schemeClr val="bg2"/>
              </a:solidFill>
            </a:endParaRPr>
          </a:p>
        </p:txBody>
      </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5722" y="574675"/>
            <a:ext cx="646134" cy="487936"/>
          </a:xfrm>
          <a:prstGeom prst="rect">
            <a:avLst/>
          </a:prstGeom>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9144000" cy="2530800"/>
          </a:xfrm>
        </p:spPr>
        <p:txBody>
          <a:bodyPr/>
          <a:lstStyle>
            <a:lvl1pPr marL="0" indent="0">
              <a:lnSpc>
                <a:spcPct val="90000"/>
              </a:lnSpc>
              <a:spcAft>
                <a:spcPts val="0"/>
              </a:spcAft>
              <a:buFont typeface="Arial" panose="020B0604020202020204" pitchFamily="34" charset="0"/>
              <a:buChar char="​"/>
              <a:defRPr sz="4000">
                <a:solidFill>
                  <a:schemeClr val="bg1"/>
                </a:solidFill>
              </a:defRPr>
            </a:lvl1pPr>
            <a:lvl2pPr marL="324000" indent="-324000">
              <a:spcBef>
                <a:spcPts val="1200"/>
              </a:spcBef>
              <a:spcAft>
                <a:spcPts val="0"/>
              </a:spcAft>
              <a:buFont typeface="Arial" panose="020B0604020202020204" pitchFamily="34" charset="0"/>
              <a:buChar char="—"/>
              <a:defRPr sz="2000">
                <a:solidFill>
                  <a:schemeClr val="bg1"/>
                </a:solidFill>
              </a:defRPr>
            </a:lvl2pPr>
            <a:lvl3pPr marL="0" indent="0">
              <a:buFont typeface="Arial" panose="020B0604020202020204" pitchFamily="34" charset="0"/>
              <a:buChar char="​"/>
              <a:defRPr sz="4400">
                <a:solidFill>
                  <a:schemeClr val="bg1"/>
                </a:solidFill>
              </a:defRPr>
            </a:lvl3pPr>
            <a:lvl4pPr>
              <a:defRPr sz="1400" b="0">
                <a:solidFill>
                  <a:schemeClr val="bg1"/>
                </a:solidFill>
              </a:defRPr>
            </a:lvl4pPr>
            <a:lvl5pPr>
              <a:defRPr sz="4400">
                <a:solidFill>
                  <a:schemeClr val="bg1"/>
                </a:solidFill>
              </a:defRPr>
            </a:lvl5pPr>
            <a:lvl6pPr marL="0" indent="0">
              <a:buFont typeface="Arial" panose="020B0604020202020204" pitchFamily="34" charset="0"/>
              <a:buChar char="​"/>
              <a:defRPr sz="1400">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quote (Enter+Tab for name text level)</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9075475" y="5736236"/>
            <a:ext cx="1886213" cy="162000"/>
          </a:xfrm>
        </p:spPr>
        <p:txBody>
          <a:bodyPr/>
          <a:lstStyle>
            <a:lvl1pPr marL="0" indent="0">
              <a:spcAft>
                <a:spcPts val="0"/>
              </a:spcAft>
              <a:buNone/>
              <a:defRPr sz="900" b="1">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9075475" y="5878470"/>
            <a:ext cx="1886213" cy="162000"/>
          </a:xfrm>
        </p:spPr>
        <p:txBody>
          <a:bodyPr/>
          <a:lstStyle>
            <a:lvl1pPr marL="0" indent="0">
              <a:spcAft>
                <a:spcPts val="0"/>
              </a:spcAft>
              <a:buNone/>
              <a:defRPr sz="900" b="0">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9072563" y="4687200"/>
            <a:ext cx="943200" cy="943200"/>
          </a:xfrm>
          <a:prstGeom prst="ellipse">
            <a:avLst/>
          </a:prstGeom>
          <a:noFill/>
          <a:ln>
            <a:solidFill>
              <a:schemeClr val="bg2"/>
            </a:solidFill>
          </a:ln>
        </p:spPr>
        <p:txBody>
          <a:bodyPr lIns="0" tIns="0"/>
          <a:lstStyle>
            <a:lvl1pPr marL="0" indent="0" algn="l">
              <a:buNone/>
              <a:defRPr sz="800">
                <a:solidFill>
                  <a:schemeClr val="bg1"/>
                </a:solidFill>
              </a:defRPr>
            </a:lvl1pPr>
          </a:lstStyle>
          <a:p>
            <a:r>
              <a:rPr lang="en-GB"/>
              <a:t>Click icon to add picture or click on frame and insert picture from Templafy Images</a:t>
            </a:r>
          </a:p>
        </p:txBody>
      </p:sp>
      <p:sp>
        <p:nvSpPr>
          <p:cNvPr id="8" name="Slide Number Placeholder 7">
            <a:extLst>
              <a:ext uri="{FF2B5EF4-FFF2-40B4-BE49-F238E27FC236}">
                <a16:creationId xmlns:a16="http://schemas.microsoft.com/office/drawing/2014/main" id="{27281F30-C26F-4464-8AA3-DD12C5EA439F}"/>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pPr/>
              <a:t>‹nr.›</a:t>
            </a:fld>
            <a:endParaRPr lang="en-GB"/>
          </a:p>
        </p:txBody>
      </p:sp>
    </p:spTree>
    <p:extLst>
      <p:ext uri="{BB962C8B-B14F-4D97-AF65-F5344CB8AC3E}">
        <p14:creationId xmlns:p14="http://schemas.microsoft.com/office/powerpoint/2010/main" val="2351634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C">
    <p:spTree>
      <p:nvGrpSpPr>
        <p:cNvPr id="1" name=""/>
        <p:cNvGrpSpPr/>
        <p:nvPr/>
      </p:nvGrpSpPr>
      <p:grpSpPr>
        <a:xfrm>
          <a:off x="0" y="0"/>
          <a:ext cx="0" cy="0"/>
          <a:chOff x="0" y="0"/>
          <a:chExt cx="0" cy="0"/>
        </a:xfrm>
      </p:grpSpPr>
      <p:sp>
        <p:nvSpPr>
          <p:cNvPr id="21" name="Background">
            <a:extLst>
              <a:ext uri="{FF2B5EF4-FFF2-40B4-BE49-F238E27FC236}">
                <a16:creationId xmlns:a16="http://schemas.microsoft.com/office/drawing/2014/main" id="{10BC9056-C3B7-490F-97CF-35AC92A7ED0B}"/>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18" name="Picture &quot;">
            <a:extLst>
              <a:ext uri="{FF2B5EF4-FFF2-40B4-BE49-F238E27FC236}">
                <a16:creationId xmlns:a16="http://schemas.microsoft.com/office/drawing/2014/main" id="{0FDEB1F1-27D8-44AC-A83F-961F6708A3C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85722" y="574675"/>
            <a:ext cx="646133" cy="487936"/>
          </a:xfrm>
          <a:prstGeom prst="rect">
            <a:avLst/>
          </a:prstGeom>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9144000" cy="2530800"/>
          </a:xfrm>
        </p:spPr>
        <p:txBody>
          <a:bodyPr/>
          <a:lstStyle>
            <a:lvl1pPr marL="0" indent="0">
              <a:lnSpc>
                <a:spcPct val="90000"/>
              </a:lnSpc>
              <a:spcAft>
                <a:spcPts val="0"/>
              </a:spcAft>
              <a:buFont typeface="Arial" panose="020B0604020202020204" pitchFamily="34" charset="0"/>
              <a:buChar char="​"/>
              <a:defRPr sz="4000">
                <a:solidFill>
                  <a:schemeClr val="tx1"/>
                </a:solidFill>
              </a:defRPr>
            </a:lvl1pPr>
            <a:lvl2pPr marL="324000" indent="-324000">
              <a:spcBef>
                <a:spcPts val="1200"/>
              </a:spcBef>
              <a:spcAft>
                <a:spcPts val="0"/>
              </a:spcAft>
              <a:buFont typeface="Arial" panose="020B0604020202020204" pitchFamily="34" charset="0"/>
              <a:buChar char="—"/>
              <a:defRPr sz="2000">
                <a:solidFill>
                  <a:schemeClr val="tx1"/>
                </a:solidFill>
              </a:defRPr>
            </a:lvl2pPr>
            <a:lvl3pPr marL="0" indent="0">
              <a:buFont typeface="Arial" panose="020B0604020202020204" pitchFamily="34" charset="0"/>
              <a:buChar char="​"/>
              <a:defRPr sz="4400">
                <a:solidFill>
                  <a:schemeClr val="tx1"/>
                </a:solidFill>
              </a:defRPr>
            </a:lvl3pPr>
            <a:lvl4pPr>
              <a:defRPr sz="1400" b="0">
                <a:solidFill>
                  <a:schemeClr val="tx1"/>
                </a:solidFill>
              </a:defRPr>
            </a:lvl4pPr>
            <a:lvl5pPr>
              <a:defRPr sz="4400">
                <a:solidFill>
                  <a:schemeClr val="tx1"/>
                </a:solidFill>
              </a:defRPr>
            </a:lvl5pPr>
            <a:lvl6pPr marL="0" indent="0">
              <a:buFont typeface="Arial" panose="020B0604020202020204" pitchFamily="34" charset="0"/>
              <a:buChar char="​"/>
              <a:defRPr sz="14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Click to add quote (Enter+Tab for name text level)</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9075475" y="5736236"/>
            <a:ext cx="1886213" cy="162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9075475" y="5878470"/>
            <a:ext cx="1886213" cy="162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9072563" y="4687200"/>
            <a:ext cx="943200" cy="943200"/>
          </a:xfrm>
          <a:prstGeom prst="ellipse">
            <a:avLst/>
          </a:prstGeom>
          <a:noFill/>
          <a:ln>
            <a:solidFill>
              <a:schemeClr val="bg2"/>
            </a:solidFill>
          </a:ln>
        </p:spPr>
        <p:txBody>
          <a:bodyPr lIns="0" tIns="0"/>
          <a:lstStyle>
            <a:lvl1pPr marL="0" indent="0" algn="l">
              <a:buNone/>
              <a:defRPr sz="800">
                <a:solidFill>
                  <a:schemeClr val="tx1"/>
                </a:solidFill>
              </a:defRPr>
            </a:lvl1pPr>
          </a:lstStyle>
          <a:p>
            <a:r>
              <a:rPr lang="en-GB"/>
              <a:t>Click icon to add picture or click on frame and insert picture from Templafy Images</a:t>
            </a:r>
          </a:p>
        </p:txBody>
      </p:sp>
      <p:sp>
        <p:nvSpPr>
          <p:cNvPr id="9" name="Slide Number Placeholder 8">
            <a:extLst>
              <a:ext uri="{FF2B5EF4-FFF2-40B4-BE49-F238E27FC236}">
                <a16:creationId xmlns:a16="http://schemas.microsoft.com/office/drawing/2014/main" id="{6C91F76F-3082-447C-9671-CD07CB5D407C}"/>
              </a:ext>
            </a:extLst>
          </p:cNvPr>
          <p:cNvSpPr>
            <a:spLocks noGrp="1"/>
          </p:cNvSpPr>
          <p:nvPr>
            <p:ph type="sldNum" sz="quarter" idx="24"/>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773056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D">
    <p:spTree>
      <p:nvGrpSpPr>
        <p:cNvPr id="1" name=""/>
        <p:cNvGrpSpPr/>
        <p:nvPr/>
      </p:nvGrpSpPr>
      <p:grpSpPr>
        <a:xfrm>
          <a:off x="0" y="0"/>
          <a:ext cx="0" cy="0"/>
          <a:chOff x="0" y="0"/>
          <a:chExt cx="0" cy="0"/>
        </a:xfrm>
      </p:grpSpPr>
      <p:sp>
        <p:nvSpPr>
          <p:cNvPr id="16" name="Background">
            <a:extLst>
              <a:ext uri="{FF2B5EF4-FFF2-40B4-BE49-F238E27FC236}">
                <a16:creationId xmlns:a16="http://schemas.microsoft.com/office/drawing/2014/main" id="{7CDAAF14-873A-42F7-B036-57ECCED9AC15}"/>
              </a:ext>
            </a:extLst>
          </p:cNvPr>
          <p:cNvSpPr/>
          <p:nvPr userDrawn="1"/>
        </p:nvSpPr>
        <p:spPr bwMode="white">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18" name="Picture &quot;">
            <a:extLst>
              <a:ext uri="{FF2B5EF4-FFF2-40B4-BE49-F238E27FC236}">
                <a16:creationId xmlns:a16="http://schemas.microsoft.com/office/drawing/2014/main" id="{0FDEB1F1-27D8-44AC-A83F-961F6708A3C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85722" y="574675"/>
            <a:ext cx="646133" cy="487936"/>
          </a:xfrm>
          <a:prstGeom prst="rect">
            <a:avLst/>
          </a:prstGeom>
        </p:spPr>
      </p:pic>
      <p:pic>
        <p:nvPicPr>
          <p:cNvPr id="19" name="Picture &quot;">
            <a:extLst>
              <a:ext uri="{FF2B5EF4-FFF2-40B4-BE49-F238E27FC236}">
                <a16:creationId xmlns:a16="http://schemas.microsoft.com/office/drawing/2014/main" id="{08DE69D3-6C01-43F4-886B-5AD47A7759E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06800" y="574675"/>
            <a:ext cx="646133" cy="487936"/>
          </a:xfrm>
          <a:prstGeom prst="rect">
            <a:avLst/>
          </a:prstGeom>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4572000" cy="3121200"/>
          </a:xfrm>
        </p:spPr>
        <p:txBody>
          <a:bodyPr/>
          <a:lstStyle>
            <a:lvl1pPr marL="0" indent="0">
              <a:lnSpc>
                <a:spcPct val="90000"/>
              </a:lnSpc>
              <a:spcAft>
                <a:spcPts val="0"/>
              </a:spcAft>
              <a:buFont typeface="Arial" panose="020B0604020202020204" pitchFamily="34" charset="0"/>
              <a:buChar char="​"/>
              <a:defRPr sz="4000">
                <a:solidFill>
                  <a:schemeClr val="tx1"/>
                </a:solidFill>
              </a:defRPr>
            </a:lvl1pPr>
            <a:lvl2pPr marL="324000" indent="-324000">
              <a:spcBef>
                <a:spcPts val="1200"/>
              </a:spcBef>
              <a:spcAft>
                <a:spcPts val="0"/>
              </a:spcAft>
              <a:buFont typeface="Arial" panose="020B0604020202020204" pitchFamily="34" charset="0"/>
              <a:buChar char="—"/>
              <a:defRPr sz="2000">
                <a:solidFill>
                  <a:schemeClr val="tx1"/>
                </a:solidFill>
              </a:defRPr>
            </a:lvl2pPr>
            <a:lvl3pPr marL="0" indent="0">
              <a:buFont typeface="Arial" panose="020B0604020202020204" pitchFamily="34" charset="0"/>
              <a:buChar char="​"/>
              <a:defRPr sz="4400">
                <a:solidFill>
                  <a:schemeClr val="tx1"/>
                </a:solidFill>
              </a:defRPr>
            </a:lvl3pPr>
            <a:lvl4pPr>
              <a:defRPr sz="1400" b="0">
                <a:solidFill>
                  <a:schemeClr val="tx1"/>
                </a:solidFill>
              </a:defRPr>
            </a:lvl4pPr>
            <a:lvl5pPr>
              <a:defRPr sz="4400">
                <a:solidFill>
                  <a:schemeClr val="tx1"/>
                </a:solidFill>
              </a:defRPr>
            </a:lvl5pPr>
            <a:lvl6pPr marL="0" indent="0">
              <a:buFont typeface="Arial" panose="020B0604020202020204" pitchFamily="34" charset="0"/>
              <a:buChar char="​"/>
              <a:defRPr sz="14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Click to add quote (Enter+Tab for name text level)</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4070004" y="6031201"/>
            <a:ext cx="1886213" cy="162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4070004" y="6173435"/>
            <a:ext cx="1886213" cy="162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Company</a:t>
            </a:r>
          </a:p>
        </p:txBody>
      </p:sp>
      <p:sp>
        <p:nvSpPr>
          <p:cNvPr id="24" name="Text Placeholder 8">
            <a:extLst>
              <a:ext uri="{FF2B5EF4-FFF2-40B4-BE49-F238E27FC236}">
                <a16:creationId xmlns:a16="http://schemas.microsoft.com/office/drawing/2014/main" id="{D0632870-3EB8-4D97-85F4-34AA447F16DE}"/>
              </a:ext>
            </a:extLst>
          </p:cNvPr>
          <p:cNvSpPr>
            <a:spLocks noGrp="1"/>
          </p:cNvSpPr>
          <p:nvPr>
            <p:ph type="body" sz="quarter" idx="25" hasCustomPrompt="1"/>
          </p:nvPr>
        </p:nvSpPr>
        <p:spPr>
          <a:xfrm>
            <a:off x="6706800" y="1727200"/>
            <a:ext cx="4572000" cy="3121200"/>
          </a:xfrm>
        </p:spPr>
        <p:txBody>
          <a:bodyPr/>
          <a:lstStyle>
            <a:lvl1pPr marL="0" indent="0">
              <a:lnSpc>
                <a:spcPct val="90000"/>
              </a:lnSpc>
              <a:spcAft>
                <a:spcPts val="0"/>
              </a:spcAft>
              <a:buFont typeface="Arial" panose="020B0604020202020204" pitchFamily="34" charset="0"/>
              <a:buChar char="​"/>
              <a:defRPr sz="4000">
                <a:solidFill>
                  <a:schemeClr val="tx1"/>
                </a:solidFill>
              </a:defRPr>
            </a:lvl1pPr>
            <a:lvl2pPr marL="324000" indent="-324000">
              <a:spcBef>
                <a:spcPts val="1200"/>
              </a:spcBef>
              <a:spcAft>
                <a:spcPts val="0"/>
              </a:spcAft>
              <a:buFont typeface="Arial" panose="020B0604020202020204" pitchFamily="34" charset="0"/>
              <a:buChar char="—"/>
              <a:defRPr sz="2000">
                <a:solidFill>
                  <a:schemeClr val="tx1"/>
                </a:solidFill>
              </a:defRPr>
            </a:lvl2pPr>
            <a:lvl3pPr marL="0" indent="0">
              <a:buFont typeface="Arial" panose="020B0604020202020204" pitchFamily="34" charset="0"/>
              <a:buChar char="​"/>
              <a:defRPr sz="4400">
                <a:solidFill>
                  <a:schemeClr val="tx1"/>
                </a:solidFill>
              </a:defRPr>
            </a:lvl3pPr>
            <a:lvl4pPr>
              <a:defRPr sz="1400" b="0">
                <a:solidFill>
                  <a:schemeClr val="tx1"/>
                </a:solidFill>
              </a:defRPr>
            </a:lvl4pPr>
            <a:lvl5pPr>
              <a:defRPr sz="4400">
                <a:solidFill>
                  <a:schemeClr val="tx1"/>
                </a:solidFill>
              </a:defRPr>
            </a:lvl5pPr>
            <a:lvl6pPr marL="0" indent="0">
              <a:buFont typeface="Arial" panose="020B0604020202020204" pitchFamily="34" charset="0"/>
              <a:buChar char="​"/>
              <a:defRPr sz="14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Click to add quote (Enter+Tab for name text level)</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
        <p:nvSpPr>
          <p:cNvPr id="26" name="Text Placeholder 4">
            <a:extLst>
              <a:ext uri="{FF2B5EF4-FFF2-40B4-BE49-F238E27FC236}">
                <a16:creationId xmlns:a16="http://schemas.microsoft.com/office/drawing/2014/main" id="{D5ADF468-F64C-4A6C-A713-49FD36D43E82}"/>
              </a:ext>
            </a:extLst>
          </p:cNvPr>
          <p:cNvSpPr>
            <a:spLocks noGrp="1"/>
          </p:cNvSpPr>
          <p:nvPr>
            <p:ph type="body" sz="quarter" idx="26" hasCustomPrompt="1"/>
          </p:nvPr>
        </p:nvSpPr>
        <p:spPr>
          <a:xfrm>
            <a:off x="10198800" y="6031201"/>
            <a:ext cx="1886213" cy="162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7" name="Text Placeholder 4">
            <a:extLst>
              <a:ext uri="{FF2B5EF4-FFF2-40B4-BE49-F238E27FC236}">
                <a16:creationId xmlns:a16="http://schemas.microsoft.com/office/drawing/2014/main" id="{2D14A8DC-2228-4B00-8810-F351F7724B4C}"/>
              </a:ext>
            </a:extLst>
          </p:cNvPr>
          <p:cNvSpPr>
            <a:spLocks noGrp="1"/>
          </p:cNvSpPr>
          <p:nvPr>
            <p:ph type="body" sz="quarter" idx="27" hasCustomPrompt="1"/>
          </p:nvPr>
        </p:nvSpPr>
        <p:spPr>
          <a:xfrm>
            <a:off x="10198800" y="6173435"/>
            <a:ext cx="1886213" cy="162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4067092" y="4996800"/>
            <a:ext cx="943200" cy="943200"/>
          </a:xfrm>
          <a:prstGeom prst="ellipse">
            <a:avLst/>
          </a:prstGeom>
          <a:noFill/>
          <a:ln>
            <a:solidFill>
              <a:schemeClr val="bg2"/>
            </a:solidFill>
          </a:ln>
        </p:spPr>
        <p:txBody>
          <a:bodyPr lIns="0" tIns="0"/>
          <a:lstStyle>
            <a:lvl1pPr marL="0" indent="0" algn="l">
              <a:buNone/>
              <a:defRPr sz="800">
                <a:solidFill>
                  <a:schemeClr val="tx1"/>
                </a:solidFill>
              </a:defRPr>
            </a:lvl1pPr>
          </a:lstStyle>
          <a:p>
            <a:r>
              <a:rPr lang="en-GB"/>
              <a:t>Click icon to add picture or click on frame and insert picture from Templafy Images</a:t>
            </a:r>
          </a:p>
        </p:txBody>
      </p:sp>
      <p:sp>
        <p:nvSpPr>
          <p:cNvPr id="28" name="Picture Placeholder 7">
            <a:extLst>
              <a:ext uri="{FF2B5EF4-FFF2-40B4-BE49-F238E27FC236}">
                <a16:creationId xmlns:a16="http://schemas.microsoft.com/office/drawing/2014/main" id="{145A5099-7660-4781-9E00-E9CD3A9546C2}"/>
              </a:ext>
            </a:extLst>
          </p:cNvPr>
          <p:cNvSpPr>
            <a:spLocks noGrp="1"/>
          </p:cNvSpPr>
          <p:nvPr>
            <p:ph type="pic" sz="quarter" idx="28" hasCustomPrompt="1"/>
          </p:nvPr>
        </p:nvSpPr>
        <p:spPr>
          <a:xfrm>
            <a:off x="10198800" y="4996800"/>
            <a:ext cx="943200" cy="943200"/>
          </a:xfrm>
          <a:prstGeom prst="ellipse">
            <a:avLst/>
          </a:prstGeom>
          <a:noFill/>
          <a:ln>
            <a:solidFill>
              <a:schemeClr val="bg2"/>
            </a:solidFill>
          </a:ln>
        </p:spPr>
        <p:txBody>
          <a:bodyPr lIns="0" tIns="0"/>
          <a:lstStyle>
            <a:lvl1pPr marL="0" indent="0" algn="l">
              <a:buNone/>
              <a:defRPr sz="800">
                <a:solidFill>
                  <a:schemeClr val="tx1"/>
                </a:solidFill>
              </a:defRPr>
            </a:lvl1pPr>
          </a:lstStyle>
          <a:p>
            <a:r>
              <a:rPr lang="en-GB"/>
              <a:t>Click icon to add picture or click on frame and insert picture from Templafy Images</a:t>
            </a:r>
          </a:p>
        </p:txBody>
      </p:sp>
      <p:sp>
        <p:nvSpPr>
          <p:cNvPr id="9" name="Slide Number Placeholder 8">
            <a:extLst>
              <a:ext uri="{FF2B5EF4-FFF2-40B4-BE49-F238E27FC236}">
                <a16:creationId xmlns:a16="http://schemas.microsoft.com/office/drawing/2014/main" id="{6C91F76F-3082-447C-9671-CD07CB5D407C}"/>
              </a:ext>
            </a:extLst>
          </p:cNvPr>
          <p:cNvSpPr>
            <a:spLocks noGrp="1"/>
          </p:cNvSpPr>
          <p:nvPr>
            <p:ph type="sldNum" sz="quarter" idx="24"/>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1537726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E">
    <p:spTree>
      <p:nvGrpSpPr>
        <p:cNvPr id="1" name=""/>
        <p:cNvGrpSpPr/>
        <p:nvPr/>
      </p:nvGrpSpPr>
      <p:grpSpPr>
        <a:xfrm>
          <a:off x="0" y="0"/>
          <a:ext cx="0" cy="0"/>
          <a:chOff x="0" y="0"/>
          <a:chExt cx="0" cy="0"/>
        </a:xfrm>
      </p:grpSpPr>
      <p:sp>
        <p:nvSpPr>
          <p:cNvPr id="7" name="Background"/>
          <p:cNvSpPr/>
          <p:nvPr userDrawn="1"/>
        </p:nvSpPr>
        <p:spPr bwMode="white">
          <a:xfrm>
            <a:off x="0" y="0"/>
            <a:ext cx="12193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0" name="Rectangle 9">
            <a:extLst>
              <a:ext uri="{FF2B5EF4-FFF2-40B4-BE49-F238E27FC236}">
                <a16:creationId xmlns:a16="http://schemas.microsoft.com/office/drawing/2014/main" id="{4D99B360-4FCA-9B4D-9BC2-BCF90FD7036D}"/>
              </a:ext>
            </a:extLst>
          </p:cNvPr>
          <p:cNvSpPr/>
          <p:nvPr userDrawn="1"/>
        </p:nvSpPr>
        <p:spPr>
          <a:xfrm>
            <a:off x="6291474" y="574675"/>
            <a:ext cx="5651482" cy="5682125"/>
          </a:xfrm>
          <a:prstGeom prst="rect">
            <a:avLst/>
          </a:prstGeom>
          <a:solidFill>
            <a:schemeClr val="tx2">
              <a:lumMod val="50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solidFill>
                <a:schemeClr val="bg2"/>
              </a:solidFill>
            </a:endParaRPr>
          </a:p>
        </p:txBody>
      </p:sp>
      <p:sp>
        <p:nvSpPr>
          <p:cNvPr id="11" name="Rectangle 10">
            <a:extLst>
              <a:ext uri="{FF2B5EF4-FFF2-40B4-BE49-F238E27FC236}">
                <a16:creationId xmlns:a16="http://schemas.microsoft.com/office/drawing/2014/main" id="{F9A91AB1-D6F2-354A-BBAA-4BD1615B5A6C}"/>
              </a:ext>
            </a:extLst>
          </p:cNvPr>
          <p:cNvSpPr/>
          <p:nvPr userDrawn="1"/>
        </p:nvSpPr>
        <p:spPr>
          <a:xfrm>
            <a:off x="3927415" y="3172909"/>
            <a:ext cx="5651482" cy="3685091"/>
          </a:xfrm>
          <a:prstGeom prst="rect">
            <a:avLst/>
          </a:prstGeom>
          <a:solidFill>
            <a:schemeClr val="tx2">
              <a:lumMod val="50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solidFill>
                <a:schemeClr val="bg2"/>
              </a:solidFill>
            </a:endParaRPr>
          </a:p>
        </p:txBody>
      </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5722" y="574675"/>
            <a:ext cx="646134" cy="487936"/>
          </a:xfrm>
          <a:prstGeom prst="rect">
            <a:avLst/>
          </a:prstGeom>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4" y="1727199"/>
            <a:ext cx="4723200" cy="4265613"/>
          </a:xfrm>
        </p:spPr>
        <p:txBody>
          <a:bodyPr/>
          <a:lstStyle>
            <a:lvl1pPr marL="0" indent="0">
              <a:lnSpc>
                <a:spcPct val="100000"/>
              </a:lnSpc>
              <a:spcAft>
                <a:spcPts val="600"/>
              </a:spcAft>
              <a:buFont typeface="Arial" panose="020B0604020202020204" pitchFamily="34" charset="0"/>
              <a:buChar char="​"/>
              <a:defRPr sz="1400">
                <a:solidFill>
                  <a:schemeClr val="bg1"/>
                </a:solidFill>
              </a:defRPr>
            </a:lvl1pPr>
            <a:lvl2pPr marL="180000" indent="-180000">
              <a:spcBef>
                <a:spcPts val="300"/>
              </a:spcBef>
              <a:spcAft>
                <a:spcPts val="0"/>
              </a:spcAft>
              <a:buFont typeface="Arial" panose="020B0604020202020204" pitchFamily="34" charset="0"/>
              <a:buChar char="—"/>
              <a:defRPr sz="1000">
                <a:solidFill>
                  <a:schemeClr val="bg1"/>
                </a:solidFill>
              </a:defRPr>
            </a:lvl2pPr>
            <a:lvl3pPr marL="0" indent="0">
              <a:buFont typeface="Arial" panose="020B0604020202020204" pitchFamily="34" charset="0"/>
              <a:buChar char="​"/>
              <a:defRPr sz="1400">
                <a:solidFill>
                  <a:schemeClr val="bg1"/>
                </a:solidFill>
              </a:defRPr>
            </a:lvl3pPr>
            <a:lvl4pPr>
              <a:lnSpc>
                <a:spcPct val="100000"/>
              </a:lnSpc>
              <a:defRPr sz="1400" b="0">
                <a:solidFill>
                  <a:schemeClr val="bg1"/>
                </a:solidFill>
                <a:latin typeface="+mn-lt"/>
              </a:defRPr>
            </a:lvl4pPr>
            <a:lvl5pPr>
              <a:lnSpc>
                <a:spcPct val="100000"/>
              </a:lnSpc>
              <a:defRPr sz="1400">
                <a:solidFill>
                  <a:schemeClr val="bg1"/>
                </a:solidFill>
                <a:latin typeface="+mn-lt"/>
              </a:defRPr>
            </a:lvl5pPr>
            <a:lvl6pPr marL="0" indent="0">
              <a:lnSpc>
                <a:spcPct val="100000"/>
              </a:lnSpc>
              <a:buFont typeface="Arial" panose="020B0604020202020204" pitchFamily="34" charset="0"/>
              <a:buChar char="​"/>
              <a:defRPr sz="1400">
                <a:solidFill>
                  <a:schemeClr val="bg1"/>
                </a:solidFill>
                <a:latin typeface="+mn-lt"/>
              </a:defRPr>
            </a:lvl6pPr>
            <a:lvl7pPr>
              <a:lnSpc>
                <a:spcPct val="100000"/>
              </a:lnSpc>
              <a:defRPr sz="1400">
                <a:solidFill>
                  <a:schemeClr val="bg1"/>
                </a:solidFill>
                <a:latin typeface="+mn-lt"/>
              </a:defRPr>
            </a:lvl7pPr>
            <a:lvl8pPr>
              <a:lnSpc>
                <a:spcPct val="100000"/>
              </a:lnSpc>
              <a:spcAft>
                <a:spcPts val="600"/>
              </a:spcAft>
              <a:defRPr sz="1400">
                <a:solidFill>
                  <a:schemeClr val="bg1"/>
                </a:solidFill>
                <a:latin typeface="+mn-lt"/>
              </a:defRPr>
            </a:lvl8pPr>
            <a:lvl9pPr>
              <a:lnSpc>
                <a:spcPct val="100000"/>
              </a:lnSpc>
              <a:spcAft>
                <a:spcPts val="600"/>
              </a:spcAft>
              <a:defRPr sz="1400">
                <a:solidFill>
                  <a:schemeClr val="bg1"/>
                </a:solidFill>
                <a:latin typeface="+mn-lt"/>
              </a:defRPr>
            </a:lvl9pPr>
          </a:lstStyle>
          <a:p>
            <a:pPr lvl="0"/>
            <a:r>
              <a:rPr lang="en-GB"/>
              <a:t>Click to add quote (Enter+Tab for name text level)</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
        <p:nvSpPr>
          <p:cNvPr id="5" name="Text Placeholder 4">
            <a:extLst>
              <a:ext uri="{FF2B5EF4-FFF2-40B4-BE49-F238E27FC236}">
                <a16:creationId xmlns:a16="http://schemas.microsoft.com/office/drawing/2014/main" id="{F40D1205-D3D9-43DE-94B7-A87752AC2765}"/>
              </a:ext>
            </a:extLst>
          </p:cNvPr>
          <p:cNvSpPr>
            <a:spLocks noGrp="1"/>
          </p:cNvSpPr>
          <p:nvPr>
            <p:ph type="body" sz="quarter" idx="17" hasCustomPrompt="1"/>
          </p:nvPr>
        </p:nvSpPr>
        <p:spPr>
          <a:xfrm>
            <a:off x="7192799" y="1727200"/>
            <a:ext cx="4424400" cy="4265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
        <p:nvSpPr>
          <p:cNvPr id="9" name="Slide Number Placeholder 8">
            <a:extLst>
              <a:ext uri="{FF2B5EF4-FFF2-40B4-BE49-F238E27FC236}">
                <a16:creationId xmlns:a16="http://schemas.microsoft.com/office/drawing/2014/main" id="{0C239F13-2C2A-4ECE-BF03-E300AF8DEF3F}"/>
              </a:ext>
            </a:extLst>
          </p:cNvPr>
          <p:cNvSpPr>
            <a:spLocks noGrp="1"/>
          </p:cNvSpPr>
          <p:nvPr>
            <p:ph type="sldNum" sz="quarter" idx="20"/>
          </p:nvPr>
        </p:nvSpPr>
        <p:spPr/>
        <p:txBody>
          <a:bodyPr/>
          <a:lstStyle>
            <a:lvl1pPr>
              <a:defRPr>
                <a:solidFill>
                  <a:schemeClr val="bg1"/>
                </a:solidFill>
              </a:defRPr>
            </a:lvl1pPr>
          </a:lstStyle>
          <a:p>
            <a:fld id="{23AA811B-2EBD-4900-905E-5BE206449611}" type="slidenum">
              <a:rPr lang="en-GB" smtClean="0"/>
              <a:pPr/>
              <a:t>‹nr.›</a:t>
            </a:fld>
            <a:endParaRPr lang="en-GB"/>
          </a:p>
        </p:txBody>
      </p:sp>
    </p:spTree>
    <p:extLst>
      <p:ext uri="{BB962C8B-B14F-4D97-AF65-F5344CB8AC3E}">
        <p14:creationId xmlns:p14="http://schemas.microsoft.com/office/powerpoint/2010/main" val="1757683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7" name="Background"/>
          <p:cNvSpPr/>
          <p:nvPr userDrawn="1"/>
        </p:nvSpPr>
        <p:spPr bwMode="white">
          <a:xfrm>
            <a:off x="0" y="0"/>
            <a:ext cx="12193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1" name="Rectangle 10">
            <a:extLst>
              <a:ext uri="{FF2B5EF4-FFF2-40B4-BE49-F238E27FC236}">
                <a16:creationId xmlns:a16="http://schemas.microsoft.com/office/drawing/2014/main" id="{541AAA0E-CFD5-7E4B-A838-CBB38F40E05B}"/>
              </a:ext>
            </a:extLst>
          </p:cNvPr>
          <p:cNvSpPr/>
          <p:nvPr userDrawn="1"/>
        </p:nvSpPr>
        <p:spPr>
          <a:xfrm>
            <a:off x="-2588" y="0"/>
            <a:ext cx="9804510" cy="1605776"/>
          </a:xfrm>
          <a:prstGeom prst="rect">
            <a:avLst/>
          </a:prstGeom>
          <a:solidFill>
            <a:schemeClr val="tx2">
              <a:lumMod val="50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solidFill>
                <a:schemeClr val="bg2"/>
              </a:solidFill>
            </a:endParaRPr>
          </a:p>
        </p:txBody>
      </p:sp>
      <p:sp>
        <p:nvSpPr>
          <p:cNvPr id="12" name="Rectangle 11">
            <a:extLst>
              <a:ext uri="{FF2B5EF4-FFF2-40B4-BE49-F238E27FC236}">
                <a16:creationId xmlns:a16="http://schemas.microsoft.com/office/drawing/2014/main" id="{27DD8987-679F-554E-999A-459FF4947DE9}"/>
              </a:ext>
            </a:extLst>
          </p:cNvPr>
          <p:cNvSpPr/>
          <p:nvPr userDrawn="1"/>
        </p:nvSpPr>
        <p:spPr>
          <a:xfrm>
            <a:off x="6291474" y="600539"/>
            <a:ext cx="5276733" cy="5276733"/>
          </a:xfrm>
          <a:prstGeom prst="rect">
            <a:avLst/>
          </a:prstGeom>
          <a:solidFill>
            <a:schemeClr val="tx2">
              <a:lumMod val="50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solidFill>
                <a:schemeClr val="bg2"/>
              </a:solidFill>
            </a:endParaRPr>
          </a:p>
        </p:txBody>
      </p:sp>
      <p:sp>
        <p:nvSpPr>
          <p:cNvPr id="9" name="Title 8">
            <a:extLst>
              <a:ext uri="{FF2B5EF4-FFF2-40B4-BE49-F238E27FC236}">
                <a16:creationId xmlns:a16="http://schemas.microsoft.com/office/drawing/2014/main" id="{779DE34F-928D-407C-84A9-4B1141BDC16B}"/>
              </a:ext>
            </a:extLst>
          </p:cNvPr>
          <p:cNvSpPr>
            <a:spLocks noGrp="1"/>
          </p:cNvSpPr>
          <p:nvPr>
            <p:ph type="title" hasCustomPrompt="1"/>
          </p:nvPr>
        </p:nvSpPr>
        <p:spPr/>
        <p:txBody>
          <a:bodyPr/>
          <a:lstStyle>
            <a:lvl1pPr>
              <a:defRPr sz="5400">
                <a:solidFill>
                  <a:schemeClr val="bg1"/>
                </a:solidFill>
              </a:defRPr>
            </a:lvl1pPr>
          </a:lstStyle>
          <a:p>
            <a:r>
              <a:rPr lang="en-GB" noProof="0"/>
              <a:t>Click to add Questions?</a:t>
            </a:r>
            <a:br>
              <a:rPr lang="en-GB" noProof="0"/>
            </a:br>
            <a:endParaRPr lang="en-GB"/>
          </a:p>
        </p:txBody>
      </p:sp>
      <p:sp>
        <p:nvSpPr>
          <p:cNvPr id="8" name="Slide Number Placeholder 7">
            <a:extLst>
              <a:ext uri="{FF2B5EF4-FFF2-40B4-BE49-F238E27FC236}">
                <a16:creationId xmlns:a16="http://schemas.microsoft.com/office/drawing/2014/main" id="{FA0DE040-B8A6-4766-9FB3-DA28A9B0510D}"/>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‹nr.›</a:t>
            </a:fld>
            <a:endParaRPr lang="en-GB"/>
          </a:p>
        </p:txBody>
      </p:sp>
    </p:spTree>
    <p:extLst>
      <p:ext uri="{BB962C8B-B14F-4D97-AF65-F5344CB8AC3E}">
        <p14:creationId xmlns:p14="http://schemas.microsoft.com/office/powerpoint/2010/main" val="2117445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14" name="Date Placeholder 3" hidden="1">
            <a:extLst>
              <a:ext uri="{FF2B5EF4-FFF2-40B4-BE49-F238E27FC236}">
                <a16:creationId xmlns:a16="http://schemas.microsoft.com/office/drawing/2014/main" id="{6F3992D2-E43B-4ECF-8812-54E72BE00A12}"/>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endParaRPr lang="en-GB"/>
          </a:p>
        </p:txBody>
      </p:sp>
      <p:sp>
        <p:nvSpPr>
          <p:cNvPr id="11" name="TextBox 24">
            <a:extLst>
              <a:ext uri="{FF2B5EF4-FFF2-40B4-BE49-F238E27FC236}">
                <a16:creationId xmlns:a16="http://schemas.microsoft.com/office/drawing/2014/main" id="{7B01990F-4AEC-4CAB-B19A-6D4CEB98FEB1}"/>
              </a:ext>
            </a:extLst>
          </p:cNvPr>
          <p:cNvSpPr txBox="1"/>
          <p:nvPr userDrawn="1"/>
        </p:nvSpPr>
        <p:spPr>
          <a:xfrm>
            <a:off x="574674" y="6269423"/>
            <a:ext cx="11041200" cy="307777"/>
          </a:xfrm>
          <a:prstGeom prst="rect">
            <a:avLst/>
          </a:prstGeom>
          <a:noFill/>
        </p:spPr>
        <p:txBody>
          <a:bodyPr wrap="square" lIns="0" tIns="0" rIns="0" bIns="0" rtlCol="0" anchor="b" anchorCtr="0">
            <a:spAutoFit/>
          </a:bodyPr>
          <a:lstStyle/>
          <a:p>
            <a:pPr algn="l"/>
            <a:r>
              <a:rPr lang="en-GB" sz="1000">
                <a:solidFill>
                  <a:schemeClr val="accent2"/>
                </a:solidFill>
                <a:latin typeface="Arial" panose="020B0604020202020204" pitchFamily="34" charset="0"/>
                <a:cs typeface="Arial" panose="020B0604020202020204" pitchFamily="34" charset="0"/>
              </a:rPr>
              <a:t>© 2021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pic>
        <p:nvPicPr>
          <p:cNvPr id="10" name="Picture 9">
            <a:extLst>
              <a:ext uri="{FF2B5EF4-FFF2-40B4-BE49-F238E27FC236}">
                <a16:creationId xmlns:a16="http://schemas.microsoft.com/office/drawing/2014/main" id="{4E21F0B9-7B07-4F45-8F97-B06991E1B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140" y="15986"/>
            <a:ext cx="12192000" cy="6858000"/>
          </a:xfrm>
          <a:prstGeom prst="rect">
            <a:avLst/>
          </a:prstGeom>
        </p:spPr>
      </p:pic>
      <p:sp>
        <p:nvSpPr>
          <p:cNvPr id="2" name="Title 1">
            <a:extLst>
              <a:ext uri="{FF2B5EF4-FFF2-40B4-BE49-F238E27FC236}">
                <a16:creationId xmlns:a16="http://schemas.microsoft.com/office/drawing/2014/main" id="{AC769F27-549C-DD2A-27E6-1C7BA4AA9B4E}"/>
              </a:ext>
            </a:extLst>
          </p:cNvPr>
          <p:cNvSpPr>
            <a:spLocks noGrp="1"/>
          </p:cNvSpPr>
          <p:nvPr>
            <p:ph type="ctrTitle" hasCustomPrompt="1"/>
          </p:nvPr>
        </p:nvSpPr>
        <p:spPr>
          <a:xfrm>
            <a:off x="1138661" y="2336186"/>
            <a:ext cx="4957340" cy="1108800"/>
          </a:xfrm>
        </p:spPr>
        <p:txBody>
          <a:bodyPr anchor="t" anchorCtr="0"/>
          <a:lstStyle>
            <a:lvl1pPr algn="l">
              <a:defRPr sz="5400">
                <a:solidFill>
                  <a:schemeClr val="bg1"/>
                </a:solidFill>
              </a:defRPr>
            </a:lvl1pPr>
          </a:lstStyle>
          <a:p>
            <a:r>
              <a:rPr lang="en-GB" noProof="0"/>
              <a:t>Click to add Thank you</a:t>
            </a:r>
            <a:endParaRPr lang="en-GB"/>
          </a:p>
        </p:txBody>
      </p:sp>
    </p:spTree>
    <p:extLst>
      <p:ext uri="{BB962C8B-B14F-4D97-AF65-F5344CB8AC3E}">
        <p14:creationId xmlns:p14="http://schemas.microsoft.com/office/powerpoint/2010/main" val="1467573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slide - graphics">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22" name="Date Placeholder 3" hidden="1">
            <a:extLst>
              <a:ext uri="{FF2B5EF4-FFF2-40B4-BE49-F238E27FC236}">
                <a16:creationId xmlns:a16="http://schemas.microsoft.com/office/drawing/2014/main" id="{FEE5CC84-EA51-4794-B19D-F6C31F2D8618}"/>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endParaRPr lang="en-GB"/>
          </a:p>
        </p:txBody>
      </p:sp>
      <p:sp>
        <p:nvSpPr>
          <p:cNvPr id="7" name="Background"/>
          <p:cNvSpPr/>
          <p:nvPr userDrawn="1"/>
        </p:nvSpPr>
        <p:spPr bwMode="white">
          <a:xfrm>
            <a:off x="0" y="0"/>
            <a:ext cx="12193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TextBox 24">
            <a:extLst>
              <a:ext uri="{FF2B5EF4-FFF2-40B4-BE49-F238E27FC236}">
                <a16:creationId xmlns:a16="http://schemas.microsoft.com/office/drawing/2014/main" id="{4A3CF709-5F25-4887-A7CF-980A9B7B9E8A}"/>
              </a:ext>
            </a:extLst>
          </p:cNvPr>
          <p:cNvSpPr txBox="1"/>
          <p:nvPr userDrawn="1"/>
        </p:nvSpPr>
        <p:spPr>
          <a:xfrm>
            <a:off x="574674" y="6269423"/>
            <a:ext cx="11041200" cy="307777"/>
          </a:xfrm>
          <a:prstGeom prst="rect">
            <a:avLst/>
          </a:prstGeom>
          <a:noFill/>
        </p:spPr>
        <p:txBody>
          <a:bodyPr wrap="square" lIns="0" tIns="0" rIns="0" bIns="0" rtlCol="0" anchor="b" anchorCtr="0">
            <a:spAutoFit/>
          </a:bodyPr>
          <a:lstStyle/>
          <a:p>
            <a:pPr algn="l"/>
            <a:r>
              <a:rPr lang="en-GB" sz="1000">
                <a:solidFill>
                  <a:schemeClr val="accent1"/>
                </a:solidFill>
                <a:latin typeface="Arial" panose="020B0604020202020204" pitchFamily="34" charset="0"/>
                <a:cs typeface="Arial" panose="020B0604020202020204" pitchFamily="34" charset="0"/>
              </a:rPr>
              <a:t>© 2022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sp>
        <p:nvSpPr>
          <p:cNvPr id="24" name="Title 1">
            <a:extLst>
              <a:ext uri="{FF2B5EF4-FFF2-40B4-BE49-F238E27FC236}">
                <a16:creationId xmlns:a16="http://schemas.microsoft.com/office/drawing/2014/main" id="{98494A29-D7AD-421E-9281-C51546898F69}"/>
              </a:ext>
            </a:extLst>
          </p:cNvPr>
          <p:cNvSpPr>
            <a:spLocks noGrp="1"/>
          </p:cNvSpPr>
          <p:nvPr>
            <p:ph type="ctrTitle" hasCustomPrompt="1"/>
          </p:nvPr>
        </p:nvSpPr>
        <p:spPr>
          <a:xfrm>
            <a:off x="576000" y="1627200"/>
            <a:ext cx="11041200" cy="1108800"/>
          </a:xfrm>
        </p:spPr>
        <p:txBody>
          <a:bodyPr anchor="t" anchorCtr="0"/>
          <a:lstStyle>
            <a:lvl1pPr algn="l">
              <a:defRPr sz="8000">
                <a:solidFill>
                  <a:schemeClr val="bg1"/>
                </a:solidFill>
              </a:defRPr>
            </a:lvl1pPr>
          </a:lstStyle>
          <a:p>
            <a:r>
              <a:rPr lang="en-GB" noProof="0"/>
              <a:t>Click to add Thank you</a:t>
            </a:r>
            <a:endParaRPr lang="en-GB"/>
          </a:p>
        </p:txBody>
      </p:sp>
      <p:pic>
        <p:nvPicPr>
          <p:cNvPr id="17" name="Picture 16">
            <a:extLst>
              <a:ext uri="{FF2B5EF4-FFF2-40B4-BE49-F238E27FC236}">
                <a16:creationId xmlns:a16="http://schemas.microsoft.com/office/drawing/2014/main" id="{0A471933-0038-544C-9D81-0184AF4785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001" y="576000"/>
            <a:ext cx="3775338" cy="376637"/>
          </a:xfrm>
          <a:prstGeom prst="rect">
            <a:avLst/>
          </a:prstGeom>
        </p:spPr>
      </p:pic>
    </p:spTree>
    <p:extLst>
      <p:ext uri="{BB962C8B-B14F-4D97-AF65-F5344CB8AC3E}">
        <p14:creationId xmlns:p14="http://schemas.microsoft.com/office/powerpoint/2010/main" val="3487771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slide - contact">
    <p:spTree>
      <p:nvGrpSpPr>
        <p:cNvPr id="1" name=""/>
        <p:cNvGrpSpPr/>
        <p:nvPr/>
      </p:nvGrpSpPr>
      <p:grpSpPr>
        <a:xfrm>
          <a:off x="0" y="0"/>
          <a:ext cx="0" cy="0"/>
          <a:chOff x="0" y="0"/>
          <a:chExt cx="0" cy="0"/>
        </a:xfrm>
      </p:grpSpPr>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14" name="Date Placeholder 3" hidden="1">
            <a:extLst>
              <a:ext uri="{FF2B5EF4-FFF2-40B4-BE49-F238E27FC236}">
                <a16:creationId xmlns:a16="http://schemas.microsoft.com/office/drawing/2014/main" id="{6F3992D2-E43B-4ECF-8812-54E72BE00A12}"/>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7" name="Background"/>
          <p:cNvSpPr/>
          <p:nvPr userDrawn="1"/>
        </p:nvSpPr>
        <p:spPr bwMode="white">
          <a:xfrm>
            <a:off x="0" y="0"/>
            <a:ext cx="12193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5" name="TextBox 24">
            <a:extLst>
              <a:ext uri="{FF2B5EF4-FFF2-40B4-BE49-F238E27FC236}">
                <a16:creationId xmlns:a16="http://schemas.microsoft.com/office/drawing/2014/main" id="{3ED47F72-3F0A-4F71-BD69-FC3C0F08BA61}"/>
              </a:ext>
            </a:extLst>
          </p:cNvPr>
          <p:cNvSpPr txBox="1"/>
          <p:nvPr userDrawn="1"/>
        </p:nvSpPr>
        <p:spPr>
          <a:xfrm>
            <a:off x="574674" y="6269423"/>
            <a:ext cx="11041200" cy="307777"/>
          </a:xfrm>
          <a:prstGeom prst="rect">
            <a:avLst/>
          </a:prstGeom>
          <a:noFill/>
        </p:spPr>
        <p:txBody>
          <a:bodyPr wrap="square" lIns="0" tIns="0" rIns="0" bIns="0" rtlCol="0" anchor="b" anchorCtr="0">
            <a:spAutoFit/>
          </a:bodyPr>
          <a:lstStyle/>
          <a:p>
            <a:pPr algn="l"/>
            <a:r>
              <a:rPr lang="en-GB" sz="1000">
                <a:solidFill>
                  <a:schemeClr val="accent1"/>
                </a:solidFill>
                <a:latin typeface="Arial" panose="020B0604020202020204" pitchFamily="34" charset="0"/>
                <a:cs typeface="Arial" panose="020B0604020202020204" pitchFamily="34" charset="0"/>
              </a:rPr>
              <a:t>© 2022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sp>
        <p:nvSpPr>
          <p:cNvPr id="2" name="Title 1"/>
          <p:cNvSpPr>
            <a:spLocks noGrp="1"/>
          </p:cNvSpPr>
          <p:nvPr>
            <p:ph type="ctrTitle" hasCustomPrompt="1"/>
          </p:nvPr>
        </p:nvSpPr>
        <p:spPr>
          <a:xfrm>
            <a:off x="576000" y="1627200"/>
            <a:ext cx="11041200" cy="1108800"/>
          </a:xfrm>
        </p:spPr>
        <p:txBody>
          <a:bodyPr anchor="t" anchorCtr="0"/>
          <a:lstStyle>
            <a:lvl1pPr algn="l">
              <a:defRPr sz="8000">
                <a:solidFill>
                  <a:schemeClr val="bg1"/>
                </a:solidFill>
              </a:defRPr>
            </a:lvl1pPr>
          </a:lstStyle>
          <a:p>
            <a:r>
              <a:rPr lang="en-GB" noProof="0"/>
              <a:t>Click to add Thank you</a:t>
            </a:r>
            <a:endParaRPr lang="en-GB"/>
          </a:p>
        </p:txBody>
      </p:sp>
      <p:sp>
        <p:nvSpPr>
          <p:cNvPr id="11" name="Text Placeholder 4">
            <a:extLst>
              <a:ext uri="{FF2B5EF4-FFF2-40B4-BE49-F238E27FC236}">
                <a16:creationId xmlns:a16="http://schemas.microsoft.com/office/drawing/2014/main" id="{C19AF7F1-0BF9-409B-918F-46F671AD15CD}"/>
              </a:ext>
            </a:extLst>
          </p:cNvPr>
          <p:cNvSpPr>
            <a:spLocks noGrp="1"/>
          </p:cNvSpPr>
          <p:nvPr>
            <p:ph type="body" sz="quarter" idx="20" hasCustomPrompt="1"/>
          </p:nvPr>
        </p:nvSpPr>
        <p:spPr>
          <a:xfrm>
            <a:off x="576000" y="4868111"/>
            <a:ext cx="1886213" cy="162000"/>
          </a:xfrm>
        </p:spPr>
        <p:txBody>
          <a:bodyPr/>
          <a:lstStyle>
            <a:lvl1pPr marL="0" indent="0">
              <a:spcAft>
                <a:spcPts val="0"/>
              </a:spcAft>
              <a:buNone/>
              <a:defRPr sz="1000" b="1">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5" name="Text Placeholder 4">
            <a:extLst>
              <a:ext uri="{FF2B5EF4-FFF2-40B4-BE49-F238E27FC236}">
                <a16:creationId xmlns:a16="http://schemas.microsoft.com/office/drawing/2014/main" id="{897DB623-0C46-4E31-9B3D-A4E3B376B1CB}"/>
              </a:ext>
            </a:extLst>
          </p:cNvPr>
          <p:cNvSpPr>
            <a:spLocks noGrp="1"/>
          </p:cNvSpPr>
          <p:nvPr>
            <p:ph type="body" sz="quarter" idx="21" hasCustomPrompt="1"/>
          </p:nvPr>
        </p:nvSpPr>
        <p:spPr>
          <a:xfrm>
            <a:off x="576000" y="5020825"/>
            <a:ext cx="1886213" cy="162000"/>
          </a:xfrm>
        </p:spPr>
        <p:txBody>
          <a:bodyPr/>
          <a:lstStyle>
            <a:lvl1pPr marL="0" indent="0">
              <a:spcAft>
                <a:spcPts val="0"/>
              </a:spcAft>
              <a:buNone/>
              <a:defRPr sz="1000" b="0">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6" name="Text Placeholder 4">
            <a:extLst>
              <a:ext uri="{FF2B5EF4-FFF2-40B4-BE49-F238E27FC236}">
                <a16:creationId xmlns:a16="http://schemas.microsoft.com/office/drawing/2014/main" id="{F2906DCD-2B0F-4728-A8A1-C0AD7EB45939}"/>
              </a:ext>
            </a:extLst>
          </p:cNvPr>
          <p:cNvSpPr>
            <a:spLocks noGrp="1"/>
          </p:cNvSpPr>
          <p:nvPr>
            <p:ph type="body" sz="quarter" idx="22" hasCustomPrompt="1"/>
          </p:nvPr>
        </p:nvSpPr>
        <p:spPr>
          <a:xfrm>
            <a:off x="576000" y="5173539"/>
            <a:ext cx="1886213" cy="162000"/>
          </a:xfrm>
        </p:spPr>
        <p:txBody>
          <a:bodyPr/>
          <a:lstStyle>
            <a:lvl1pPr marL="0" indent="0">
              <a:spcAft>
                <a:spcPts val="0"/>
              </a:spcAft>
              <a:buNone/>
              <a:defRPr sz="1000" b="0">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7" name="Text Placeholder 4">
            <a:extLst>
              <a:ext uri="{FF2B5EF4-FFF2-40B4-BE49-F238E27FC236}">
                <a16:creationId xmlns:a16="http://schemas.microsoft.com/office/drawing/2014/main" id="{D9C40F45-C8FB-4593-B142-685ACA65F3C6}"/>
              </a:ext>
            </a:extLst>
          </p:cNvPr>
          <p:cNvSpPr>
            <a:spLocks noGrp="1"/>
          </p:cNvSpPr>
          <p:nvPr>
            <p:ph type="body" sz="quarter" idx="23" hasCustomPrompt="1"/>
          </p:nvPr>
        </p:nvSpPr>
        <p:spPr>
          <a:xfrm>
            <a:off x="576000" y="5326252"/>
            <a:ext cx="1886213" cy="162000"/>
          </a:xfrm>
        </p:spPr>
        <p:txBody>
          <a:bodyPr/>
          <a:lstStyle>
            <a:lvl1pPr marL="0" indent="0">
              <a:spcAft>
                <a:spcPts val="0"/>
              </a:spcAft>
              <a:buNone/>
              <a:defRPr sz="1000" b="0">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8" name="Text Placeholder 4">
            <a:extLst>
              <a:ext uri="{FF2B5EF4-FFF2-40B4-BE49-F238E27FC236}">
                <a16:creationId xmlns:a16="http://schemas.microsoft.com/office/drawing/2014/main" id="{CAFED6DD-3B35-472F-B681-C1E6183595F0}"/>
              </a:ext>
            </a:extLst>
          </p:cNvPr>
          <p:cNvSpPr>
            <a:spLocks noGrp="1"/>
          </p:cNvSpPr>
          <p:nvPr>
            <p:ph type="body" sz="quarter" idx="24" hasCustomPrompt="1"/>
          </p:nvPr>
        </p:nvSpPr>
        <p:spPr>
          <a:xfrm>
            <a:off x="3415125" y="4868111"/>
            <a:ext cx="1886213" cy="162000"/>
          </a:xfrm>
        </p:spPr>
        <p:txBody>
          <a:bodyPr/>
          <a:lstStyle>
            <a:lvl1pPr marL="0" indent="0">
              <a:spcAft>
                <a:spcPts val="0"/>
              </a:spcAft>
              <a:buNone/>
              <a:defRPr sz="1000" b="1">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9" name="Text Placeholder 4">
            <a:extLst>
              <a:ext uri="{FF2B5EF4-FFF2-40B4-BE49-F238E27FC236}">
                <a16:creationId xmlns:a16="http://schemas.microsoft.com/office/drawing/2014/main" id="{7E01C488-FA11-4159-B89D-F8372D464CFF}"/>
              </a:ext>
            </a:extLst>
          </p:cNvPr>
          <p:cNvSpPr>
            <a:spLocks noGrp="1"/>
          </p:cNvSpPr>
          <p:nvPr>
            <p:ph type="body" sz="quarter" idx="25" hasCustomPrompt="1"/>
          </p:nvPr>
        </p:nvSpPr>
        <p:spPr>
          <a:xfrm>
            <a:off x="3415125" y="5020825"/>
            <a:ext cx="1886213" cy="162000"/>
          </a:xfrm>
        </p:spPr>
        <p:txBody>
          <a:bodyPr/>
          <a:lstStyle>
            <a:lvl1pPr marL="0" indent="0">
              <a:spcAft>
                <a:spcPts val="0"/>
              </a:spcAft>
              <a:buNone/>
              <a:defRPr sz="1000" b="0">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1" name="Text Placeholder 4">
            <a:extLst>
              <a:ext uri="{FF2B5EF4-FFF2-40B4-BE49-F238E27FC236}">
                <a16:creationId xmlns:a16="http://schemas.microsoft.com/office/drawing/2014/main" id="{367AAD53-9ADD-4EE3-A944-B576C3A985BE}"/>
              </a:ext>
            </a:extLst>
          </p:cNvPr>
          <p:cNvSpPr>
            <a:spLocks noGrp="1"/>
          </p:cNvSpPr>
          <p:nvPr>
            <p:ph type="body" sz="quarter" idx="26" hasCustomPrompt="1"/>
          </p:nvPr>
        </p:nvSpPr>
        <p:spPr>
          <a:xfrm>
            <a:off x="3415125" y="5173539"/>
            <a:ext cx="1886213" cy="162000"/>
          </a:xfrm>
        </p:spPr>
        <p:txBody>
          <a:bodyPr/>
          <a:lstStyle>
            <a:lvl1pPr marL="0" indent="0">
              <a:spcAft>
                <a:spcPts val="0"/>
              </a:spcAft>
              <a:buNone/>
              <a:defRPr sz="1000" b="0">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2" name="Text Placeholder 4">
            <a:extLst>
              <a:ext uri="{FF2B5EF4-FFF2-40B4-BE49-F238E27FC236}">
                <a16:creationId xmlns:a16="http://schemas.microsoft.com/office/drawing/2014/main" id="{85ABF3C8-0DD8-4A25-9781-63B9667CEA65}"/>
              </a:ext>
            </a:extLst>
          </p:cNvPr>
          <p:cNvSpPr>
            <a:spLocks noGrp="1"/>
          </p:cNvSpPr>
          <p:nvPr>
            <p:ph type="body" sz="quarter" idx="27" hasCustomPrompt="1"/>
          </p:nvPr>
        </p:nvSpPr>
        <p:spPr>
          <a:xfrm>
            <a:off x="3415125" y="5326252"/>
            <a:ext cx="1886213" cy="162000"/>
          </a:xfrm>
        </p:spPr>
        <p:txBody>
          <a:bodyPr/>
          <a:lstStyle>
            <a:lvl1pPr marL="0" indent="0">
              <a:spcAft>
                <a:spcPts val="0"/>
              </a:spcAft>
              <a:buNone/>
              <a:defRPr sz="1000" b="0">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3" name="Picture Placeholder 7">
            <a:extLst>
              <a:ext uri="{FF2B5EF4-FFF2-40B4-BE49-F238E27FC236}">
                <a16:creationId xmlns:a16="http://schemas.microsoft.com/office/drawing/2014/main" id="{5719FB03-DCB2-4268-A5D1-0FF88C31B7DD}"/>
              </a:ext>
            </a:extLst>
          </p:cNvPr>
          <p:cNvSpPr>
            <a:spLocks noGrp="1"/>
          </p:cNvSpPr>
          <p:nvPr>
            <p:ph type="pic" sz="quarter" idx="13" hasCustomPrompt="1"/>
          </p:nvPr>
        </p:nvSpPr>
        <p:spPr>
          <a:xfrm>
            <a:off x="576000" y="3499200"/>
            <a:ext cx="1260000" cy="1260000"/>
          </a:xfrm>
          <a:prstGeom prst="ellipse">
            <a:avLst/>
          </a:prstGeom>
          <a:noFill/>
          <a:ln>
            <a:solidFill>
              <a:schemeClr val="bg2"/>
            </a:solidFill>
          </a:ln>
        </p:spPr>
        <p:txBody>
          <a:bodyPr lIns="0" tIns="0"/>
          <a:lstStyle>
            <a:lvl1pPr marL="0" indent="0" algn="l">
              <a:buNone/>
              <a:defRPr sz="1100">
                <a:solidFill>
                  <a:schemeClr val="bg1"/>
                </a:solidFill>
              </a:defRPr>
            </a:lvl1pPr>
          </a:lstStyle>
          <a:p>
            <a:r>
              <a:rPr lang="en-GB"/>
              <a:t>Click icon to add picture or click on frame and insert picture from Templafy Images</a:t>
            </a:r>
          </a:p>
        </p:txBody>
      </p:sp>
      <p:sp>
        <p:nvSpPr>
          <p:cNvPr id="24" name="Picture Placeholder 7">
            <a:extLst>
              <a:ext uri="{FF2B5EF4-FFF2-40B4-BE49-F238E27FC236}">
                <a16:creationId xmlns:a16="http://schemas.microsoft.com/office/drawing/2014/main" id="{944D4923-1893-4575-984F-40E83D718BA0}"/>
              </a:ext>
            </a:extLst>
          </p:cNvPr>
          <p:cNvSpPr>
            <a:spLocks noGrp="1"/>
          </p:cNvSpPr>
          <p:nvPr>
            <p:ph type="pic" sz="quarter" idx="18" hasCustomPrompt="1"/>
          </p:nvPr>
        </p:nvSpPr>
        <p:spPr>
          <a:xfrm>
            <a:off x="3415125" y="3499200"/>
            <a:ext cx="1260000" cy="1260000"/>
          </a:xfrm>
          <a:prstGeom prst="ellipse">
            <a:avLst/>
          </a:prstGeom>
          <a:noFill/>
          <a:ln>
            <a:solidFill>
              <a:schemeClr val="bg2"/>
            </a:solidFill>
          </a:ln>
        </p:spPr>
        <p:txBody>
          <a:bodyPr lIns="0" tIns="0"/>
          <a:lstStyle>
            <a:lvl1pPr marL="0" indent="0" algn="l">
              <a:buNone/>
              <a:defRPr sz="1100">
                <a:solidFill>
                  <a:schemeClr val="bg1"/>
                </a:solidFill>
              </a:defRPr>
            </a:lvl1pPr>
          </a:lstStyle>
          <a:p>
            <a:r>
              <a:rPr lang="en-GB"/>
              <a:t>Click icon to add picture or click on frame and insert picture from Templafy Images</a:t>
            </a:r>
          </a:p>
        </p:txBody>
      </p:sp>
      <p:pic>
        <p:nvPicPr>
          <p:cNvPr id="20" name="Picture 19">
            <a:extLst>
              <a:ext uri="{FF2B5EF4-FFF2-40B4-BE49-F238E27FC236}">
                <a16:creationId xmlns:a16="http://schemas.microsoft.com/office/drawing/2014/main" id="{FFADC1AE-6483-3C4B-ABED-7F34CC9D08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001" y="576000"/>
            <a:ext cx="3775338" cy="376637"/>
          </a:xfrm>
          <a:prstGeom prst="rect">
            <a:avLst/>
          </a:prstGeom>
        </p:spPr>
      </p:pic>
    </p:spTree>
    <p:extLst>
      <p:ext uri="{BB962C8B-B14F-4D97-AF65-F5344CB8AC3E}">
        <p14:creationId xmlns:p14="http://schemas.microsoft.com/office/powerpoint/2010/main" val="3748203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ography 1 per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14E1A3D-1B23-FF47-8C75-7260D91ADBD7}"/>
              </a:ext>
            </a:extLst>
          </p:cNvPr>
          <p:cNvSpPr/>
          <p:nvPr userDrawn="1"/>
        </p:nvSpPr>
        <p:spPr>
          <a:xfrm>
            <a:off x="-2588" y="0"/>
            <a:ext cx="4406316" cy="5006898"/>
          </a:xfrm>
          <a:prstGeom prst="rect">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solidFill>
                <a:schemeClr val="bg2"/>
              </a:solidFill>
            </a:endParaRPr>
          </a:p>
        </p:txBody>
      </p:sp>
      <p:sp>
        <p:nvSpPr>
          <p:cNvPr id="18" name="Rectangle 17">
            <a:extLst>
              <a:ext uri="{FF2B5EF4-FFF2-40B4-BE49-F238E27FC236}">
                <a16:creationId xmlns:a16="http://schemas.microsoft.com/office/drawing/2014/main" id="{5A3B0767-387F-6F40-A915-6A2F9495A363}"/>
              </a:ext>
            </a:extLst>
          </p:cNvPr>
          <p:cNvSpPr/>
          <p:nvPr userDrawn="1"/>
        </p:nvSpPr>
        <p:spPr>
          <a:xfrm>
            <a:off x="3651567" y="882433"/>
            <a:ext cx="7964434" cy="5276733"/>
          </a:xfrm>
          <a:prstGeom prst="rect">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solidFill>
                <a:schemeClr val="bg2"/>
              </a:solidFill>
            </a:endParaRPr>
          </a:p>
        </p:txBody>
      </p:sp>
      <p:sp>
        <p:nvSpPr>
          <p:cNvPr id="2" name="Title 1">
            <a:extLst>
              <a:ext uri="{FF2B5EF4-FFF2-40B4-BE49-F238E27FC236}">
                <a16:creationId xmlns:a16="http://schemas.microsoft.com/office/drawing/2014/main" id="{5174413F-D7BF-4DE6-99B6-2AF447CF4DFA}"/>
              </a:ext>
            </a:extLst>
          </p:cNvPr>
          <p:cNvSpPr>
            <a:spLocks noGrp="1"/>
          </p:cNvSpPr>
          <p:nvPr>
            <p:ph type="title" hasCustomPrompt="1"/>
          </p:nvPr>
        </p:nvSpPr>
        <p:spPr>
          <a:xfrm>
            <a:off x="575999" y="1727200"/>
            <a:ext cx="3488400" cy="1793600"/>
          </a:xfrm>
        </p:spPr>
        <p:txBody>
          <a:bodyPr/>
          <a:lstStyle>
            <a:lvl1pPr>
              <a:defRPr>
                <a:solidFill>
                  <a:schemeClr val="tx1"/>
                </a:solidFill>
              </a:defRPr>
            </a:lvl1pPr>
          </a:lstStyle>
          <a:p>
            <a:r>
              <a:rPr lang="en-GB" noProof="0"/>
              <a:t>Click to add title</a:t>
            </a:r>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011435" y="2799939"/>
            <a:ext cx="1728000" cy="144000"/>
          </a:xfrm>
        </p:spPr>
        <p:txBody>
          <a:bodyPr/>
          <a:lstStyle>
            <a:lvl1pPr marL="0" indent="0">
              <a:spcAft>
                <a:spcPts val="0"/>
              </a:spcAft>
              <a:buNone/>
              <a:defRPr sz="900" b="1">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011435" y="2936299"/>
            <a:ext cx="1728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011435" y="3072659"/>
            <a:ext cx="1728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011435" y="3209020"/>
            <a:ext cx="1728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5" name="Text Placeholder 14">
            <a:extLst>
              <a:ext uri="{FF2B5EF4-FFF2-40B4-BE49-F238E27FC236}">
                <a16:creationId xmlns:a16="http://schemas.microsoft.com/office/drawing/2014/main" id="{F08E60EB-D02A-4344-B356-3A7D4172F235}"/>
              </a:ext>
            </a:extLst>
          </p:cNvPr>
          <p:cNvSpPr>
            <a:spLocks noGrp="1"/>
          </p:cNvSpPr>
          <p:nvPr>
            <p:ph type="body" sz="quarter" idx="24" hasCustomPrompt="1"/>
          </p:nvPr>
        </p:nvSpPr>
        <p:spPr>
          <a:xfrm>
            <a:off x="6896100" y="1727200"/>
            <a:ext cx="4064400" cy="180001"/>
          </a:xfrm>
        </p:spPr>
        <p:txBody>
          <a:bodyPr/>
          <a:lstStyle>
            <a:lvl1pPr marL="0" indent="0">
              <a:buNone/>
              <a:defRPr sz="1000" b="1" cap="all" baseline="0">
                <a:solidFill>
                  <a:schemeClr val="tx1"/>
                </a:solidFill>
              </a:defRPr>
            </a:lvl1pPr>
            <a:lvl2pPr marL="0" indent="0">
              <a:buNone/>
              <a:defRPr lang="en-US" sz="1000" b="1" kern="1200" cap="all" baseline="0" dirty="0" smtClean="0">
                <a:solidFill>
                  <a:schemeClr val="accent1"/>
                </a:solidFill>
                <a:latin typeface="+mn-lt"/>
                <a:ea typeface="+mn-ea"/>
                <a:cs typeface="+mn-cs"/>
              </a:defRPr>
            </a:lvl2pPr>
            <a:lvl3pPr marL="0" indent="0">
              <a:buNone/>
              <a:defRPr lang="en-US" sz="1000" b="1" kern="1200" cap="all" baseline="0" dirty="0" smtClean="0">
                <a:solidFill>
                  <a:schemeClr val="accent1"/>
                </a:solidFill>
                <a:latin typeface="+mn-lt"/>
                <a:ea typeface="+mn-ea"/>
                <a:cs typeface="+mn-cs"/>
              </a:defRPr>
            </a:lvl3pPr>
            <a:lvl4pPr>
              <a:buNone/>
              <a:defRPr lang="en-US" sz="1000" b="1" kern="1200" cap="all" baseline="0" dirty="0" smtClean="0">
                <a:solidFill>
                  <a:schemeClr val="accent1"/>
                </a:solidFill>
                <a:latin typeface="+mn-lt"/>
                <a:ea typeface="+mn-ea"/>
                <a:cs typeface="+mn-cs"/>
              </a:defRPr>
            </a:lvl4pPr>
            <a:lvl5pPr>
              <a:buNone/>
              <a:defRPr lang="en-US" sz="1000" b="1" kern="1200" cap="all" baseline="0" dirty="0">
                <a:solidFill>
                  <a:schemeClr val="accent1"/>
                </a:solidFill>
                <a:latin typeface="+mn-lt"/>
                <a:ea typeface="+mn-ea"/>
                <a:cs typeface="+mn-cs"/>
              </a:defRPr>
            </a:lvl5pPr>
            <a:lvl6pPr>
              <a:defRPr lang="en-US" sz="1000" b="1" kern="1200" cap="all" baseline="0" dirty="0" smtClean="0">
                <a:solidFill>
                  <a:schemeClr val="accent1"/>
                </a:solidFill>
                <a:latin typeface="+mn-lt"/>
                <a:ea typeface="+mn-ea"/>
                <a:cs typeface="+mn-cs"/>
              </a:defRPr>
            </a:lvl6pPr>
            <a:lvl7pPr>
              <a:defRPr lang="en-US" sz="1000" b="1" kern="1200" cap="all" baseline="0" dirty="0" smtClean="0">
                <a:solidFill>
                  <a:schemeClr val="accent1"/>
                </a:solidFill>
                <a:latin typeface="+mn-lt"/>
                <a:ea typeface="+mn-ea"/>
                <a:cs typeface="+mn-cs"/>
              </a:defRPr>
            </a:lvl7pPr>
            <a:lvl8pPr>
              <a:defRPr lang="en-US" sz="1000" b="1" kern="1200" cap="all" baseline="0" dirty="0" smtClean="0">
                <a:solidFill>
                  <a:schemeClr val="accent1"/>
                </a:solidFill>
                <a:latin typeface="+mn-lt"/>
                <a:ea typeface="+mn-ea"/>
                <a:cs typeface="+mn-cs"/>
              </a:defRPr>
            </a:lvl8pPr>
            <a:lvl9pPr>
              <a:lnSpc>
                <a:spcPct val="100000"/>
              </a:lnSpc>
              <a:spcAft>
                <a:spcPts val="600"/>
              </a:spcAft>
              <a:defRPr lang="en-US" sz="1000" b="1" kern="1200" cap="all" baseline="0" dirty="0">
                <a:solidFill>
                  <a:schemeClr val="accent1"/>
                </a:solidFill>
                <a:latin typeface="+mn-lt"/>
                <a:ea typeface="+mn-ea"/>
                <a:cs typeface="+mn-cs"/>
              </a:defRPr>
            </a:lvl9pPr>
          </a:lstStyle>
          <a:p>
            <a:pPr lvl="0"/>
            <a:r>
              <a:rPr lang="en-GB"/>
              <a:t>Click to add </a:t>
            </a:r>
            <a:r>
              <a:rPr lang="en-GB" sz="1000" b="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17" name="Text Placeholder 16">
            <a:extLst>
              <a:ext uri="{FF2B5EF4-FFF2-40B4-BE49-F238E27FC236}">
                <a16:creationId xmlns:a16="http://schemas.microsoft.com/office/drawing/2014/main" id="{C7125548-193F-47D9-8E06-0359FB40B865}"/>
              </a:ext>
            </a:extLst>
          </p:cNvPr>
          <p:cNvSpPr>
            <a:spLocks noGrp="1"/>
          </p:cNvSpPr>
          <p:nvPr>
            <p:ph type="body" sz="quarter" idx="25" hasCustomPrompt="1"/>
          </p:nvPr>
        </p:nvSpPr>
        <p:spPr>
          <a:xfrm>
            <a:off x="6896100" y="1951964"/>
            <a:ext cx="40644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5011435" y="1688400"/>
            <a:ext cx="1008000" cy="1008000"/>
          </a:xfrm>
          <a:prstGeom prst="ellipse">
            <a:avLst/>
          </a:prstGeom>
          <a:noFill/>
          <a:ln>
            <a:solidFill>
              <a:schemeClr val="bg2"/>
            </a:solidFill>
          </a:ln>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14" name="Slide Number Placeholder 13">
            <a:extLst>
              <a:ext uri="{FF2B5EF4-FFF2-40B4-BE49-F238E27FC236}">
                <a16:creationId xmlns:a16="http://schemas.microsoft.com/office/drawing/2014/main" id="{8C7E7BC1-AAEE-4D73-B6E5-BB2902E96C8F}"/>
              </a:ext>
            </a:extLst>
          </p:cNvPr>
          <p:cNvSpPr>
            <a:spLocks noGrp="1"/>
          </p:cNvSpPr>
          <p:nvPr>
            <p:ph type="sldNum" sz="quarter" idx="28"/>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2622261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ography 2 perso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lvl1pPr>
              <a:defRPr>
                <a:solidFill>
                  <a:schemeClr val="tx1"/>
                </a:solidFill>
              </a:defRPr>
            </a:lvl1pPr>
          </a:lstStyle>
          <a:p>
            <a:r>
              <a:rPr lang="en-GB"/>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76000" y="2782879"/>
            <a:ext cx="1728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76000" y="2919239"/>
            <a:ext cx="1728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76000" y="3055599"/>
            <a:ext cx="1728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76000" y="3191960"/>
            <a:ext cx="1728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5" name="Text Placeholder 14">
            <a:extLst>
              <a:ext uri="{FF2B5EF4-FFF2-40B4-BE49-F238E27FC236}">
                <a16:creationId xmlns:a16="http://schemas.microsoft.com/office/drawing/2014/main" id="{F08E60EB-D02A-4344-B356-3A7D4172F235}"/>
              </a:ext>
            </a:extLst>
          </p:cNvPr>
          <p:cNvSpPr>
            <a:spLocks noGrp="1"/>
          </p:cNvSpPr>
          <p:nvPr>
            <p:ph type="body" sz="quarter" idx="24" hasCustomPrompt="1"/>
          </p:nvPr>
        </p:nvSpPr>
        <p:spPr>
          <a:xfrm>
            <a:off x="2462213" y="1727200"/>
            <a:ext cx="3024000" cy="180001"/>
          </a:xfrm>
        </p:spPr>
        <p:txBody>
          <a:bodyPr/>
          <a:lstStyle>
            <a:lvl1pPr marL="0" indent="0">
              <a:buNone/>
              <a:defRPr sz="1000" b="1" cap="all" baseline="0">
                <a:solidFill>
                  <a:schemeClr val="tx1"/>
                </a:solidFill>
              </a:defRPr>
            </a:lvl1pPr>
            <a:lvl2pPr marL="0" indent="0">
              <a:buNone/>
              <a:defRPr lang="en-US" sz="1000" b="1" kern="1200" cap="all" baseline="0" dirty="0" smtClean="0">
                <a:solidFill>
                  <a:schemeClr val="tx1"/>
                </a:solidFill>
                <a:latin typeface="+mn-lt"/>
                <a:ea typeface="+mn-ea"/>
                <a:cs typeface="+mn-cs"/>
              </a:defRPr>
            </a:lvl2pPr>
            <a:lvl3pPr marL="0" indent="0">
              <a:buNone/>
              <a:defRPr lang="en-US" sz="1000" b="1" kern="1200" cap="all" baseline="0" dirty="0" smtClean="0">
                <a:solidFill>
                  <a:schemeClr val="accent1"/>
                </a:solidFill>
                <a:latin typeface="+mn-lt"/>
                <a:ea typeface="+mn-ea"/>
                <a:cs typeface="+mn-cs"/>
              </a:defRPr>
            </a:lvl3pPr>
            <a:lvl4pPr>
              <a:buNone/>
              <a:defRPr lang="en-US" sz="1000" b="1" kern="1200" cap="all" baseline="0" dirty="0" smtClean="0">
                <a:solidFill>
                  <a:schemeClr val="accent1"/>
                </a:solidFill>
                <a:latin typeface="+mn-lt"/>
                <a:ea typeface="+mn-ea"/>
                <a:cs typeface="+mn-cs"/>
              </a:defRPr>
            </a:lvl4pPr>
            <a:lvl5pPr>
              <a:buNone/>
              <a:defRPr lang="en-US" sz="1000" b="1" kern="1200" cap="all" baseline="0" dirty="0">
                <a:solidFill>
                  <a:schemeClr val="accent1"/>
                </a:solidFill>
                <a:latin typeface="+mn-lt"/>
                <a:ea typeface="+mn-ea"/>
                <a:cs typeface="+mn-cs"/>
              </a:defRPr>
            </a:lvl5pPr>
            <a:lvl6pPr>
              <a:defRPr lang="en-US" sz="1000" b="1" kern="1200" cap="all" baseline="0" dirty="0" smtClean="0">
                <a:solidFill>
                  <a:schemeClr val="accent1"/>
                </a:solidFill>
                <a:latin typeface="+mn-lt"/>
                <a:ea typeface="+mn-ea"/>
                <a:cs typeface="+mn-cs"/>
              </a:defRPr>
            </a:lvl6pPr>
            <a:lvl7pPr>
              <a:defRPr lang="en-US" sz="1000" b="1" kern="1200" cap="all" baseline="0" dirty="0" smtClean="0">
                <a:solidFill>
                  <a:schemeClr val="accent1"/>
                </a:solidFill>
                <a:latin typeface="+mn-lt"/>
                <a:ea typeface="+mn-ea"/>
                <a:cs typeface="+mn-cs"/>
              </a:defRPr>
            </a:lvl7pPr>
            <a:lvl8pPr>
              <a:defRPr lang="en-US" sz="1000" b="1" kern="1200" cap="all" baseline="0" dirty="0" smtClean="0">
                <a:solidFill>
                  <a:schemeClr val="accent1"/>
                </a:solidFill>
                <a:latin typeface="+mn-lt"/>
                <a:ea typeface="+mn-ea"/>
                <a:cs typeface="+mn-cs"/>
              </a:defRPr>
            </a:lvl8pPr>
            <a:lvl9pPr>
              <a:lnSpc>
                <a:spcPct val="100000"/>
              </a:lnSpc>
              <a:spcAft>
                <a:spcPts val="600"/>
              </a:spcAft>
              <a:defRPr lang="en-US" sz="1000" b="1" kern="1200" cap="all" baseline="0" dirty="0">
                <a:solidFill>
                  <a:schemeClr val="accent1"/>
                </a:solidFill>
                <a:latin typeface="+mn-lt"/>
                <a:ea typeface="+mn-ea"/>
                <a:cs typeface="+mn-cs"/>
              </a:defRPr>
            </a:lvl9pPr>
          </a:lstStyle>
          <a:p>
            <a:pPr lvl="0"/>
            <a:r>
              <a:rPr lang="en-GB"/>
              <a:t>Click to add </a:t>
            </a:r>
            <a:r>
              <a:rPr lang="en-GB" sz="1000" b="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17" name="Text Placeholder 16">
            <a:extLst>
              <a:ext uri="{FF2B5EF4-FFF2-40B4-BE49-F238E27FC236}">
                <a16:creationId xmlns:a16="http://schemas.microsoft.com/office/drawing/2014/main" id="{C7125548-193F-47D9-8E06-0359FB40B865}"/>
              </a:ext>
            </a:extLst>
          </p:cNvPr>
          <p:cNvSpPr>
            <a:spLocks noGrp="1"/>
          </p:cNvSpPr>
          <p:nvPr>
            <p:ph type="body" sz="quarter" idx="25" hasCustomPrompt="1"/>
          </p:nvPr>
        </p:nvSpPr>
        <p:spPr>
          <a:xfrm>
            <a:off x="2462213" y="1951200"/>
            <a:ext cx="30240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6" name="Text Placeholder 4">
            <a:extLst>
              <a:ext uri="{FF2B5EF4-FFF2-40B4-BE49-F238E27FC236}">
                <a16:creationId xmlns:a16="http://schemas.microsoft.com/office/drawing/2014/main" id="{E4650D57-E571-42EC-98B9-E61F8CA17CC4}"/>
              </a:ext>
            </a:extLst>
          </p:cNvPr>
          <p:cNvSpPr>
            <a:spLocks noGrp="1"/>
          </p:cNvSpPr>
          <p:nvPr>
            <p:ph type="body" sz="quarter" idx="26" hasCustomPrompt="1"/>
          </p:nvPr>
        </p:nvSpPr>
        <p:spPr>
          <a:xfrm>
            <a:off x="6244805" y="2782879"/>
            <a:ext cx="1728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8" name="Text Placeholder 4">
            <a:extLst>
              <a:ext uri="{FF2B5EF4-FFF2-40B4-BE49-F238E27FC236}">
                <a16:creationId xmlns:a16="http://schemas.microsoft.com/office/drawing/2014/main" id="{607BFD7A-4619-4695-9B5B-657D2202EE4A}"/>
              </a:ext>
            </a:extLst>
          </p:cNvPr>
          <p:cNvSpPr>
            <a:spLocks noGrp="1"/>
          </p:cNvSpPr>
          <p:nvPr>
            <p:ph type="body" sz="quarter" idx="27" hasCustomPrompt="1"/>
          </p:nvPr>
        </p:nvSpPr>
        <p:spPr>
          <a:xfrm>
            <a:off x="6244805" y="2919239"/>
            <a:ext cx="1728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9" name="Text Placeholder 4">
            <a:extLst>
              <a:ext uri="{FF2B5EF4-FFF2-40B4-BE49-F238E27FC236}">
                <a16:creationId xmlns:a16="http://schemas.microsoft.com/office/drawing/2014/main" id="{99638A0D-4686-4B14-8E7E-D867B1D701AA}"/>
              </a:ext>
            </a:extLst>
          </p:cNvPr>
          <p:cNvSpPr>
            <a:spLocks noGrp="1"/>
          </p:cNvSpPr>
          <p:nvPr>
            <p:ph type="body" sz="quarter" idx="28" hasCustomPrompt="1"/>
          </p:nvPr>
        </p:nvSpPr>
        <p:spPr>
          <a:xfrm>
            <a:off x="6244805" y="3055599"/>
            <a:ext cx="1728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0" name="Text Placeholder 4">
            <a:extLst>
              <a:ext uri="{FF2B5EF4-FFF2-40B4-BE49-F238E27FC236}">
                <a16:creationId xmlns:a16="http://schemas.microsoft.com/office/drawing/2014/main" id="{AF791D00-2DDC-47B1-87BF-C3F295F019B0}"/>
              </a:ext>
            </a:extLst>
          </p:cNvPr>
          <p:cNvSpPr>
            <a:spLocks noGrp="1"/>
          </p:cNvSpPr>
          <p:nvPr>
            <p:ph type="body" sz="quarter" idx="29" hasCustomPrompt="1"/>
          </p:nvPr>
        </p:nvSpPr>
        <p:spPr>
          <a:xfrm>
            <a:off x="6244805" y="3191960"/>
            <a:ext cx="1728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2" name="Text Placeholder 14">
            <a:extLst>
              <a:ext uri="{FF2B5EF4-FFF2-40B4-BE49-F238E27FC236}">
                <a16:creationId xmlns:a16="http://schemas.microsoft.com/office/drawing/2014/main" id="{27562B96-831A-4266-B1D6-4F28EB1F1A2F}"/>
              </a:ext>
            </a:extLst>
          </p:cNvPr>
          <p:cNvSpPr>
            <a:spLocks noGrp="1"/>
          </p:cNvSpPr>
          <p:nvPr>
            <p:ph type="body" sz="quarter" idx="31" hasCustomPrompt="1"/>
          </p:nvPr>
        </p:nvSpPr>
        <p:spPr>
          <a:xfrm>
            <a:off x="8131018" y="1728000"/>
            <a:ext cx="3024000" cy="180001"/>
          </a:xfrm>
        </p:spPr>
        <p:txBody>
          <a:bodyPr/>
          <a:lstStyle>
            <a:lvl1pPr marL="0" indent="0">
              <a:buNone/>
              <a:defRPr sz="1000" b="1" cap="all" baseline="0">
                <a:solidFill>
                  <a:schemeClr val="tx1"/>
                </a:solidFill>
              </a:defRPr>
            </a:lvl1pPr>
            <a:lvl2pPr marL="0" indent="0">
              <a:buNone/>
              <a:defRPr lang="en-US" sz="1000" b="1" kern="1200" cap="all" baseline="0" dirty="0" smtClean="0">
                <a:solidFill>
                  <a:schemeClr val="tx1"/>
                </a:solidFill>
                <a:latin typeface="+mn-lt"/>
                <a:ea typeface="+mn-ea"/>
                <a:cs typeface="+mn-cs"/>
              </a:defRPr>
            </a:lvl2pPr>
            <a:lvl3pPr marL="0" indent="0">
              <a:buNone/>
              <a:defRPr lang="en-US" sz="1000" b="1" kern="1200" cap="all" baseline="0" dirty="0" smtClean="0">
                <a:solidFill>
                  <a:schemeClr val="accent1"/>
                </a:solidFill>
                <a:latin typeface="+mn-lt"/>
                <a:ea typeface="+mn-ea"/>
                <a:cs typeface="+mn-cs"/>
              </a:defRPr>
            </a:lvl3pPr>
            <a:lvl4pPr>
              <a:buNone/>
              <a:defRPr lang="en-US" sz="1000" b="1" kern="1200" cap="all" baseline="0" dirty="0" smtClean="0">
                <a:solidFill>
                  <a:schemeClr val="accent1"/>
                </a:solidFill>
                <a:latin typeface="+mn-lt"/>
                <a:ea typeface="+mn-ea"/>
                <a:cs typeface="+mn-cs"/>
              </a:defRPr>
            </a:lvl4pPr>
            <a:lvl5pPr>
              <a:buNone/>
              <a:defRPr lang="en-US" sz="1000" b="1" kern="1200" cap="all" baseline="0" dirty="0">
                <a:solidFill>
                  <a:schemeClr val="accent1"/>
                </a:solidFill>
                <a:latin typeface="+mn-lt"/>
                <a:ea typeface="+mn-ea"/>
                <a:cs typeface="+mn-cs"/>
              </a:defRPr>
            </a:lvl5pPr>
            <a:lvl6pPr>
              <a:defRPr lang="en-US" sz="1000" b="1" kern="1200" cap="all" baseline="0" dirty="0" smtClean="0">
                <a:solidFill>
                  <a:schemeClr val="accent1"/>
                </a:solidFill>
                <a:latin typeface="+mn-lt"/>
                <a:ea typeface="+mn-ea"/>
                <a:cs typeface="+mn-cs"/>
              </a:defRPr>
            </a:lvl6pPr>
            <a:lvl7pPr>
              <a:defRPr lang="en-US" sz="1000" b="1" kern="1200" cap="all" baseline="0" dirty="0" smtClean="0">
                <a:solidFill>
                  <a:schemeClr val="accent1"/>
                </a:solidFill>
                <a:latin typeface="+mn-lt"/>
                <a:ea typeface="+mn-ea"/>
                <a:cs typeface="+mn-cs"/>
              </a:defRPr>
            </a:lvl7pPr>
            <a:lvl8pPr>
              <a:defRPr lang="en-US" sz="1000" b="1" kern="1200" cap="all" baseline="0" dirty="0" smtClean="0">
                <a:solidFill>
                  <a:schemeClr val="accent1"/>
                </a:solidFill>
                <a:latin typeface="+mn-lt"/>
                <a:ea typeface="+mn-ea"/>
                <a:cs typeface="+mn-cs"/>
              </a:defRPr>
            </a:lvl8pPr>
            <a:lvl9pPr>
              <a:lnSpc>
                <a:spcPct val="100000"/>
              </a:lnSpc>
              <a:spcAft>
                <a:spcPts val="600"/>
              </a:spcAft>
              <a:defRPr lang="en-US" sz="1000" b="1" kern="1200" cap="all" baseline="0" dirty="0">
                <a:solidFill>
                  <a:schemeClr val="accent1"/>
                </a:solidFill>
                <a:latin typeface="+mn-lt"/>
                <a:ea typeface="+mn-ea"/>
                <a:cs typeface="+mn-cs"/>
              </a:defRPr>
            </a:lvl9pPr>
          </a:lstStyle>
          <a:p>
            <a:pPr lvl="0"/>
            <a:r>
              <a:rPr lang="en-GB"/>
              <a:t>Click to add </a:t>
            </a:r>
            <a:r>
              <a:rPr lang="en-GB" sz="1000" b="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23" name="Text Placeholder 16">
            <a:extLst>
              <a:ext uri="{FF2B5EF4-FFF2-40B4-BE49-F238E27FC236}">
                <a16:creationId xmlns:a16="http://schemas.microsoft.com/office/drawing/2014/main" id="{2BB8B504-BF73-4669-9236-CEA6F164F035}"/>
              </a:ext>
            </a:extLst>
          </p:cNvPr>
          <p:cNvSpPr>
            <a:spLocks noGrp="1"/>
          </p:cNvSpPr>
          <p:nvPr>
            <p:ph type="body" sz="quarter" idx="32" hasCustomPrompt="1"/>
          </p:nvPr>
        </p:nvSpPr>
        <p:spPr>
          <a:xfrm>
            <a:off x="8131018" y="1951200"/>
            <a:ext cx="30240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576000" y="1728000"/>
            <a:ext cx="943200" cy="943200"/>
          </a:xfrm>
          <a:prstGeom prst="ellipse">
            <a:avLst/>
          </a:prstGeom>
          <a:noFill/>
          <a:ln>
            <a:solidFill>
              <a:schemeClr val="bg2"/>
            </a:solidFill>
          </a:ln>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21" name="Picture Placeholder 7">
            <a:extLst>
              <a:ext uri="{FF2B5EF4-FFF2-40B4-BE49-F238E27FC236}">
                <a16:creationId xmlns:a16="http://schemas.microsoft.com/office/drawing/2014/main" id="{D9434157-C0CA-46C1-B739-37770036697E}"/>
              </a:ext>
            </a:extLst>
          </p:cNvPr>
          <p:cNvSpPr>
            <a:spLocks noGrp="1"/>
          </p:cNvSpPr>
          <p:nvPr>
            <p:ph type="pic" sz="quarter" idx="30" hasCustomPrompt="1"/>
          </p:nvPr>
        </p:nvSpPr>
        <p:spPr>
          <a:xfrm>
            <a:off x="6244805" y="1728000"/>
            <a:ext cx="943200" cy="943200"/>
          </a:xfrm>
          <a:prstGeom prst="ellipse">
            <a:avLst/>
          </a:prstGeom>
          <a:noFill/>
          <a:ln>
            <a:solidFill>
              <a:schemeClr val="bg2"/>
            </a:solidFill>
          </a:ln>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25" name="Slide Number Placeholder 24">
            <a:extLst>
              <a:ext uri="{FF2B5EF4-FFF2-40B4-BE49-F238E27FC236}">
                <a16:creationId xmlns:a16="http://schemas.microsoft.com/office/drawing/2014/main" id="{F2E4509D-A079-4024-9361-AC555725E980}"/>
              </a:ext>
            </a:extLst>
          </p:cNvPr>
          <p:cNvSpPr>
            <a:spLocks noGrp="1"/>
          </p:cNvSpPr>
          <p:nvPr>
            <p:ph type="sldNum" sz="quarter" idx="35"/>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3538706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27" name="Picture Placeholder 5">
            <a:extLst>
              <a:ext uri="{FF2B5EF4-FFF2-40B4-BE49-F238E27FC236}">
                <a16:creationId xmlns:a16="http://schemas.microsoft.com/office/drawing/2014/main" id="{9007E422-8475-D98B-BFF7-3D0F3BBB5DF9}"/>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5311" b="25311"/>
          <a:stretch/>
        </p:blipFill>
        <p:spPr>
          <a:xfrm>
            <a:off x="0" y="1615439"/>
            <a:ext cx="12193200" cy="4014410"/>
          </a:xfrm>
          <a:prstGeom prst="rect">
            <a:avLst/>
          </a:prstGeom>
        </p:spPr>
      </p:pic>
      <p:sp>
        <p:nvSpPr>
          <p:cNvPr id="25" name="Rectangle 24">
            <a:extLst>
              <a:ext uri="{FF2B5EF4-FFF2-40B4-BE49-F238E27FC236}">
                <a16:creationId xmlns:a16="http://schemas.microsoft.com/office/drawing/2014/main" id="{602F5D85-6ECF-0870-5582-B38094762469}"/>
              </a:ext>
            </a:extLst>
          </p:cNvPr>
          <p:cNvSpPr/>
          <p:nvPr userDrawn="1"/>
        </p:nvSpPr>
        <p:spPr>
          <a:xfrm>
            <a:off x="762000" y="2286000"/>
            <a:ext cx="5667375" cy="3829050"/>
          </a:xfrm>
          <a:prstGeom prst="rect">
            <a:avLst/>
          </a:prstGeom>
          <a:solidFill>
            <a:srgbClr val="00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err="1"/>
          </a:p>
        </p:txBody>
      </p:sp>
      <p:sp>
        <p:nvSpPr>
          <p:cNvPr id="26" name="Rectangle 25">
            <a:extLst>
              <a:ext uri="{FF2B5EF4-FFF2-40B4-BE49-F238E27FC236}">
                <a16:creationId xmlns:a16="http://schemas.microsoft.com/office/drawing/2014/main" id="{64B56536-524D-E76E-2FE3-7BBE9A7A418C}"/>
              </a:ext>
            </a:extLst>
          </p:cNvPr>
          <p:cNvSpPr/>
          <p:nvPr userDrawn="1"/>
        </p:nvSpPr>
        <p:spPr>
          <a:xfrm>
            <a:off x="9601199" y="0"/>
            <a:ext cx="1828801" cy="3429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err="1"/>
          </a:p>
        </p:txBody>
      </p:sp>
      <p:sp>
        <p:nvSpPr>
          <p:cNvPr id="11" name="Rectangle 10">
            <a:extLst>
              <a:ext uri="{FF2B5EF4-FFF2-40B4-BE49-F238E27FC236}">
                <a16:creationId xmlns:a16="http://schemas.microsoft.com/office/drawing/2014/main" id="{646FA004-38D2-5237-EE34-55EB18C6EE56}"/>
              </a:ext>
            </a:extLst>
          </p:cNvPr>
          <p:cNvSpPr/>
          <p:nvPr userDrawn="1"/>
        </p:nvSpPr>
        <p:spPr>
          <a:xfrm>
            <a:off x="762000" y="2286000"/>
            <a:ext cx="5667375" cy="3829050"/>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err="1"/>
          </a:p>
        </p:txBody>
      </p:sp>
      <p:sp>
        <p:nvSpPr>
          <p:cNvPr id="14" name="Rectangle 13">
            <a:extLst>
              <a:ext uri="{FF2B5EF4-FFF2-40B4-BE49-F238E27FC236}">
                <a16:creationId xmlns:a16="http://schemas.microsoft.com/office/drawing/2014/main" id="{F7C4AB97-33D8-BBA4-1A3A-EF8694B80179}"/>
              </a:ext>
            </a:extLst>
          </p:cNvPr>
          <p:cNvSpPr/>
          <p:nvPr userDrawn="1"/>
        </p:nvSpPr>
        <p:spPr>
          <a:xfrm>
            <a:off x="9601199" y="0"/>
            <a:ext cx="1828801" cy="3429000"/>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err="1"/>
          </a:p>
        </p:txBody>
      </p:sp>
      <p:sp>
        <p:nvSpPr>
          <p:cNvPr id="17" name="Text Placeholder 16">
            <a:extLst>
              <a:ext uri="{FF2B5EF4-FFF2-40B4-BE49-F238E27FC236}">
                <a16:creationId xmlns:a16="http://schemas.microsoft.com/office/drawing/2014/main" id="{539055AB-D22D-335E-209D-F3A5260B4576}"/>
              </a:ext>
            </a:extLst>
          </p:cNvPr>
          <p:cNvSpPr>
            <a:spLocks noGrp="1"/>
          </p:cNvSpPr>
          <p:nvPr>
            <p:ph type="body" sz="quarter" idx="10" hasCustomPrompt="1"/>
          </p:nvPr>
        </p:nvSpPr>
        <p:spPr>
          <a:xfrm>
            <a:off x="1125538" y="2743308"/>
            <a:ext cx="5195749" cy="1285692"/>
          </a:xfrm>
        </p:spPr>
        <p:txBody>
          <a:bodyPr anchor="b"/>
          <a:lstStyle>
            <a:lvl1pPr marL="0" indent="0">
              <a:buNone/>
              <a:defRPr sz="4000">
                <a:solidFill>
                  <a:schemeClr val="bg1"/>
                </a:solidFill>
                <a:latin typeface="+mj-lt"/>
              </a:defRPr>
            </a:lvl1pPr>
          </a:lstStyle>
          <a:p>
            <a:pPr lvl="0"/>
            <a:r>
              <a:rPr lang="en-US"/>
              <a:t>Click to add title</a:t>
            </a:r>
          </a:p>
        </p:txBody>
      </p:sp>
      <p:sp>
        <p:nvSpPr>
          <p:cNvPr id="19" name="Text Placeholder 18">
            <a:extLst>
              <a:ext uri="{FF2B5EF4-FFF2-40B4-BE49-F238E27FC236}">
                <a16:creationId xmlns:a16="http://schemas.microsoft.com/office/drawing/2014/main" id="{5F1D5401-2C77-3146-8570-445D2CA3804A}"/>
              </a:ext>
            </a:extLst>
          </p:cNvPr>
          <p:cNvSpPr>
            <a:spLocks noGrp="1"/>
          </p:cNvSpPr>
          <p:nvPr>
            <p:ph type="body" sz="quarter" idx="11" hasCustomPrompt="1"/>
          </p:nvPr>
        </p:nvSpPr>
        <p:spPr>
          <a:xfrm>
            <a:off x="1125538" y="4138404"/>
            <a:ext cx="5195749" cy="708025"/>
          </a:xfrm>
        </p:spPr>
        <p:txBody>
          <a:bodyPr/>
          <a:lstStyle>
            <a:lvl1pPr marL="0" indent="0">
              <a:buNone/>
              <a:defRPr sz="1800">
                <a:solidFill>
                  <a:schemeClr val="bg1"/>
                </a:solidFill>
              </a:defRPr>
            </a:lvl1pPr>
          </a:lstStyle>
          <a:p>
            <a:pPr lvl="0"/>
            <a:r>
              <a:rPr lang="en-US"/>
              <a:t>Click to add subtitle</a:t>
            </a:r>
          </a:p>
        </p:txBody>
      </p:sp>
      <p:sp>
        <p:nvSpPr>
          <p:cNvPr id="21" name="Text Placeholder 20">
            <a:extLst>
              <a:ext uri="{FF2B5EF4-FFF2-40B4-BE49-F238E27FC236}">
                <a16:creationId xmlns:a16="http://schemas.microsoft.com/office/drawing/2014/main" id="{6031F090-9F48-8C0F-B0A5-C543EA96F7D4}"/>
              </a:ext>
            </a:extLst>
          </p:cNvPr>
          <p:cNvSpPr>
            <a:spLocks noGrp="1"/>
          </p:cNvSpPr>
          <p:nvPr>
            <p:ph type="body" sz="quarter" idx="12" hasCustomPrompt="1"/>
          </p:nvPr>
        </p:nvSpPr>
        <p:spPr>
          <a:xfrm>
            <a:off x="9910624" y="2819955"/>
            <a:ext cx="1222375" cy="279862"/>
          </a:xfrm>
        </p:spPr>
        <p:txBody>
          <a:bodyPr/>
          <a:lstStyle>
            <a:lvl1pPr marL="0" indent="0" algn="ctr">
              <a:buNone/>
              <a:defRPr sz="1400">
                <a:solidFill>
                  <a:schemeClr val="bg1"/>
                </a:solidFill>
              </a:defRPr>
            </a:lvl1pPr>
          </a:lstStyle>
          <a:p>
            <a:pPr lvl="0"/>
            <a:r>
              <a:rPr lang="en-US"/>
              <a:t>Month year</a:t>
            </a:r>
          </a:p>
        </p:txBody>
      </p:sp>
      <p:pic>
        <p:nvPicPr>
          <p:cNvPr id="13" name="Picture 12">
            <a:extLst>
              <a:ext uri="{FF2B5EF4-FFF2-40B4-BE49-F238E27FC236}">
                <a16:creationId xmlns:a16="http://schemas.microsoft.com/office/drawing/2014/main" id="{264562ED-23B3-EE1F-9412-D76B5C45A2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8310" y="766335"/>
            <a:ext cx="3574603" cy="361534"/>
          </a:xfrm>
          <a:prstGeom prst="rect">
            <a:avLst/>
          </a:prstGeom>
        </p:spPr>
      </p:pic>
    </p:spTree>
    <p:extLst>
      <p:ext uri="{BB962C8B-B14F-4D97-AF65-F5344CB8AC3E}">
        <p14:creationId xmlns:p14="http://schemas.microsoft.com/office/powerpoint/2010/main" val="588052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10 persons">
    <p:spTree>
      <p:nvGrpSpPr>
        <p:cNvPr id="1" name=""/>
        <p:cNvGrpSpPr/>
        <p:nvPr/>
      </p:nvGrpSpPr>
      <p:grpSpPr>
        <a:xfrm>
          <a:off x="0" y="0"/>
          <a:ext cx="0" cy="0"/>
          <a:chOff x="0" y="0"/>
          <a:chExt cx="0" cy="0"/>
        </a:xfrm>
      </p:grpSpPr>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userDrawn="1"/>
        </p:nvSpPr>
        <p:spPr>
          <a:xfrm>
            <a:off x="575121"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D9DA348-77BA-4EF8-9D1A-DC5E35A347E3}"/>
              </a:ext>
            </a:extLst>
          </p:cNvPr>
          <p:cNvSpPr/>
          <p:nvPr userDrawn="1"/>
        </p:nvSpPr>
        <p:spPr>
          <a:xfrm>
            <a:off x="2840575"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EFEA431-E8C3-4237-8477-F3B095765ECF}"/>
              </a:ext>
            </a:extLst>
          </p:cNvPr>
          <p:cNvSpPr/>
          <p:nvPr userDrawn="1"/>
        </p:nvSpPr>
        <p:spPr>
          <a:xfrm>
            <a:off x="5106029"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069C5F-18D7-426F-ACDC-61FC529DDC68}"/>
              </a:ext>
            </a:extLst>
          </p:cNvPr>
          <p:cNvSpPr/>
          <p:nvPr userDrawn="1"/>
        </p:nvSpPr>
        <p:spPr>
          <a:xfrm>
            <a:off x="7371483"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D4B066C-1DFD-4699-B8AD-62DA806ECEB1}"/>
              </a:ext>
            </a:extLst>
          </p:cNvPr>
          <p:cNvSpPr/>
          <p:nvPr userDrawn="1"/>
        </p:nvSpPr>
        <p:spPr>
          <a:xfrm>
            <a:off x="9636938"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B3F5684F-BBE6-4B37-A1ED-4EB67A2FEB8C}"/>
              </a:ext>
            </a:extLst>
          </p:cNvPr>
          <p:cNvSpPr/>
          <p:nvPr userDrawn="1"/>
        </p:nvSpPr>
        <p:spPr>
          <a:xfrm>
            <a:off x="575121"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D79A3EF-B724-4DF0-845F-B2944152E71E}"/>
              </a:ext>
            </a:extLst>
          </p:cNvPr>
          <p:cNvSpPr/>
          <p:nvPr userDrawn="1"/>
        </p:nvSpPr>
        <p:spPr>
          <a:xfrm>
            <a:off x="2840575"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userDrawn="1"/>
        </p:nvSpPr>
        <p:spPr>
          <a:xfrm>
            <a:off x="5106029"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755BD8F9-658A-41E4-BE36-664DB6AC2D85}"/>
              </a:ext>
            </a:extLst>
          </p:cNvPr>
          <p:cNvSpPr/>
          <p:nvPr userDrawn="1"/>
        </p:nvSpPr>
        <p:spPr>
          <a:xfrm>
            <a:off x="9636938"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a:xfrm>
            <a:off x="576000" y="576000"/>
            <a:ext cx="11041200" cy="415946"/>
          </a:xfrm>
        </p:spPr>
        <p:txBody>
          <a:bodyPr/>
          <a:lstStyle>
            <a:lvl1pPr>
              <a:defRPr>
                <a:solidFill>
                  <a:schemeClr val="tx1"/>
                </a:solidFill>
              </a:defRPr>
            </a:lvl1pPr>
          </a:lstStyle>
          <a:p>
            <a:r>
              <a:rPr lang="en-GB"/>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32662" y="2781249"/>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732662" y="291760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732662" y="305396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732662" y="3190330"/>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732662" y="4916502"/>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732662" y="505286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732662" y="518922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732662" y="5325583"/>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70" name="Text Placeholder 4">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2999292" y="2781249"/>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2999292" y="291760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2999292" y="305396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2999292" y="3190330"/>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2999292" y="4916502"/>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2999292" y="505286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2999292" y="518922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2999292" y="5325583"/>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80" name="Text Placeholder 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5264130" y="2781249"/>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5264130" y="291760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5264130" y="305396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5264130" y="3190330"/>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5264130" y="4916502"/>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5264130" y="505286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5264130" y="518922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5264130" y="5325583"/>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90" name="Text Placeholder 4">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7529864" y="2781249"/>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7529864" y="291760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7529864" y="305396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7529864" y="3190330"/>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7529864" y="4916502"/>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7529864" y="505286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7529864" y="518922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7529864" y="5325583"/>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00" name="Text Placeholder 4">
            <a:extLst>
              <a:ext uri="{FF2B5EF4-FFF2-40B4-BE49-F238E27FC236}">
                <a16:creationId xmlns:a16="http://schemas.microsoft.com/office/drawing/2014/main" id="{9A6AE5F2-E454-48D2-AC87-12FF6E2F990C}"/>
              </a:ext>
            </a:extLst>
          </p:cNvPr>
          <p:cNvSpPr>
            <a:spLocks noGrp="1"/>
          </p:cNvSpPr>
          <p:nvPr>
            <p:ph type="body" sz="quarter" idx="59" hasCustomPrompt="1"/>
          </p:nvPr>
        </p:nvSpPr>
        <p:spPr>
          <a:xfrm>
            <a:off x="9795600" y="2781249"/>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01" name="Text Placeholder 4">
            <a:extLst>
              <a:ext uri="{FF2B5EF4-FFF2-40B4-BE49-F238E27FC236}">
                <a16:creationId xmlns:a16="http://schemas.microsoft.com/office/drawing/2014/main" id="{35E31D78-B262-492E-B9AD-4337DD8D50BF}"/>
              </a:ext>
            </a:extLst>
          </p:cNvPr>
          <p:cNvSpPr>
            <a:spLocks noGrp="1"/>
          </p:cNvSpPr>
          <p:nvPr>
            <p:ph type="body" sz="quarter" idx="60" hasCustomPrompt="1"/>
          </p:nvPr>
        </p:nvSpPr>
        <p:spPr>
          <a:xfrm>
            <a:off x="9795600" y="291760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02" name="Text Placeholder 4">
            <a:extLst>
              <a:ext uri="{FF2B5EF4-FFF2-40B4-BE49-F238E27FC236}">
                <a16:creationId xmlns:a16="http://schemas.microsoft.com/office/drawing/2014/main" id="{A1DDE222-76BC-428B-AF5C-47DE9296E7AE}"/>
              </a:ext>
            </a:extLst>
          </p:cNvPr>
          <p:cNvSpPr>
            <a:spLocks noGrp="1"/>
          </p:cNvSpPr>
          <p:nvPr>
            <p:ph type="body" sz="quarter" idx="61" hasCustomPrompt="1"/>
          </p:nvPr>
        </p:nvSpPr>
        <p:spPr>
          <a:xfrm>
            <a:off x="9795600" y="305396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3" name="Text Placeholder 4">
            <a:extLst>
              <a:ext uri="{FF2B5EF4-FFF2-40B4-BE49-F238E27FC236}">
                <a16:creationId xmlns:a16="http://schemas.microsoft.com/office/drawing/2014/main" id="{94F13F0C-B3B9-4860-8E86-C7A1B01B9E15}"/>
              </a:ext>
            </a:extLst>
          </p:cNvPr>
          <p:cNvSpPr>
            <a:spLocks noGrp="1"/>
          </p:cNvSpPr>
          <p:nvPr>
            <p:ph type="body" sz="quarter" idx="62" hasCustomPrompt="1"/>
          </p:nvPr>
        </p:nvSpPr>
        <p:spPr>
          <a:xfrm>
            <a:off x="9795600" y="3190330"/>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05" name="Text Placeholder 4">
            <a:extLst>
              <a:ext uri="{FF2B5EF4-FFF2-40B4-BE49-F238E27FC236}">
                <a16:creationId xmlns:a16="http://schemas.microsoft.com/office/drawing/2014/main" id="{B7039321-8CFA-45ED-A018-9D30375399FE}"/>
              </a:ext>
            </a:extLst>
          </p:cNvPr>
          <p:cNvSpPr>
            <a:spLocks noGrp="1"/>
          </p:cNvSpPr>
          <p:nvPr>
            <p:ph type="body" sz="quarter" idx="64" hasCustomPrompt="1"/>
          </p:nvPr>
        </p:nvSpPr>
        <p:spPr>
          <a:xfrm>
            <a:off x="9795600" y="4916502"/>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06" name="Text Placeholder 4">
            <a:extLst>
              <a:ext uri="{FF2B5EF4-FFF2-40B4-BE49-F238E27FC236}">
                <a16:creationId xmlns:a16="http://schemas.microsoft.com/office/drawing/2014/main" id="{30EF88F9-002E-4592-AA92-E259056C6097}"/>
              </a:ext>
            </a:extLst>
          </p:cNvPr>
          <p:cNvSpPr>
            <a:spLocks noGrp="1"/>
          </p:cNvSpPr>
          <p:nvPr>
            <p:ph type="body" sz="quarter" idx="65" hasCustomPrompt="1"/>
          </p:nvPr>
        </p:nvSpPr>
        <p:spPr>
          <a:xfrm>
            <a:off x="9795600" y="505286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07" name="Text Placeholder 4">
            <a:extLst>
              <a:ext uri="{FF2B5EF4-FFF2-40B4-BE49-F238E27FC236}">
                <a16:creationId xmlns:a16="http://schemas.microsoft.com/office/drawing/2014/main" id="{3647B859-75EE-4AD5-8109-19B05EF58F16}"/>
              </a:ext>
            </a:extLst>
          </p:cNvPr>
          <p:cNvSpPr>
            <a:spLocks noGrp="1"/>
          </p:cNvSpPr>
          <p:nvPr>
            <p:ph type="body" sz="quarter" idx="66" hasCustomPrompt="1"/>
          </p:nvPr>
        </p:nvSpPr>
        <p:spPr>
          <a:xfrm>
            <a:off x="9795600" y="518922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8" name="Text Placeholder 4">
            <a:extLst>
              <a:ext uri="{FF2B5EF4-FFF2-40B4-BE49-F238E27FC236}">
                <a16:creationId xmlns:a16="http://schemas.microsoft.com/office/drawing/2014/main" id="{C3EC5D1A-BBB3-46BE-BBAD-0218E4BC4376}"/>
              </a:ext>
            </a:extLst>
          </p:cNvPr>
          <p:cNvSpPr>
            <a:spLocks noGrp="1"/>
          </p:cNvSpPr>
          <p:nvPr>
            <p:ph type="body" sz="quarter" idx="67" hasCustomPrompt="1"/>
          </p:nvPr>
        </p:nvSpPr>
        <p:spPr>
          <a:xfrm>
            <a:off x="9795600" y="5325583"/>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732662" y="1870346"/>
            <a:ext cx="828000" cy="828000"/>
          </a:xfrm>
          <a:prstGeom prst="ellipse">
            <a:avLst/>
          </a:prstGeom>
          <a:noFill/>
          <a:ln>
            <a:solidFill>
              <a:schemeClr val="bg2"/>
            </a:solidFill>
          </a:ln>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732662" y="4005599"/>
            <a:ext cx="828000" cy="828000"/>
          </a:xfrm>
          <a:prstGeom prst="ellipse">
            <a:avLst/>
          </a:prstGeom>
          <a:noFill/>
          <a:ln>
            <a:solidFill>
              <a:schemeClr val="bg2"/>
            </a:solidFill>
          </a:ln>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2998396" y="1870346"/>
            <a:ext cx="828000" cy="828000"/>
          </a:xfrm>
          <a:prstGeom prst="ellipse">
            <a:avLst/>
          </a:prstGeom>
          <a:noFill/>
          <a:ln>
            <a:solidFill>
              <a:schemeClr val="bg2"/>
            </a:solidFill>
          </a:ln>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2998396" y="4005599"/>
            <a:ext cx="828000" cy="828000"/>
          </a:xfrm>
          <a:prstGeom prst="ellipse">
            <a:avLst/>
          </a:prstGeom>
          <a:noFill/>
          <a:ln>
            <a:solidFill>
              <a:schemeClr val="bg2"/>
            </a:solidFill>
          </a:ln>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5264130" y="1870346"/>
            <a:ext cx="828000" cy="828000"/>
          </a:xfrm>
          <a:prstGeom prst="ellipse">
            <a:avLst/>
          </a:prstGeom>
          <a:noFill/>
          <a:ln>
            <a:solidFill>
              <a:schemeClr val="bg2"/>
            </a:solidFill>
          </a:ln>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5264130" y="4005599"/>
            <a:ext cx="828000" cy="828000"/>
          </a:xfrm>
          <a:prstGeom prst="ellipse">
            <a:avLst/>
          </a:prstGeom>
          <a:noFill/>
          <a:ln>
            <a:solidFill>
              <a:schemeClr val="bg2"/>
            </a:solidFill>
          </a:ln>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7529864" y="1870346"/>
            <a:ext cx="828000" cy="828000"/>
          </a:xfrm>
          <a:prstGeom prst="ellipse">
            <a:avLst/>
          </a:prstGeom>
          <a:noFill/>
          <a:ln>
            <a:solidFill>
              <a:schemeClr val="bg2"/>
            </a:solidFill>
          </a:ln>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99" name="Picture Placeholder 7">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7529864" y="4005599"/>
            <a:ext cx="828000" cy="828000"/>
          </a:xfrm>
          <a:prstGeom prst="ellipse">
            <a:avLst/>
          </a:prstGeom>
          <a:noFill/>
          <a:ln>
            <a:solidFill>
              <a:schemeClr val="bg2"/>
            </a:solidFill>
          </a:ln>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104" name="Picture Placeholder 7">
            <a:extLst>
              <a:ext uri="{FF2B5EF4-FFF2-40B4-BE49-F238E27FC236}">
                <a16:creationId xmlns:a16="http://schemas.microsoft.com/office/drawing/2014/main" id="{C9F53B58-1349-49CD-8887-14A63E0AB457}"/>
              </a:ext>
            </a:extLst>
          </p:cNvPr>
          <p:cNvSpPr>
            <a:spLocks noGrp="1"/>
          </p:cNvSpPr>
          <p:nvPr>
            <p:ph type="pic" sz="quarter" idx="63" hasCustomPrompt="1"/>
          </p:nvPr>
        </p:nvSpPr>
        <p:spPr>
          <a:xfrm>
            <a:off x="9795600" y="1870346"/>
            <a:ext cx="828000" cy="828000"/>
          </a:xfrm>
          <a:prstGeom prst="ellipse">
            <a:avLst/>
          </a:prstGeom>
          <a:noFill/>
          <a:ln>
            <a:solidFill>
              <a:schemeClr val="bg2"/>
            </a:solidFill>
          </a:ln>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109" name="Picture Placeholder 7">
            <a:extLst>
              <a:ext uri="{FF2B5EF4-FFF2-40B4-BE49-F238E27FC236}">
                <a16:creationId xmlns:a16="http://schemas.microsoft.com/office/drawing/2014/main" id="{F4C40FF3-6686-4A8F-B47D-3D423D6A5449}"/>
              </a:ext>
            </a:extLst>
          </p:cNvPr>
          <p:cNvSpPr>
            <a:spLocks noGrp="1"/>
          </p:cNvSpPr>
          <p:nvPr>
            <p:ph type="pic" sz="quarter" idx="68" hasCustomPrompt="1"/>
          </p:nvPr>
        </p:nvSpPr>
        <p:spPr>
          <a:xfrm>
            <a:off x="9795600" y="4005599"/>
            <a:ext cx="828000" cy="828000"/>
          </a:xfrm>
          <a:prstGeom prst="ellipse">
            <a:avLst/>
          </a:prstGeom>
          <a:noFill/>
          <a:ln>
            <a:solidFill>
              <a:schemeClr val="bg2"/>
            </a:solidFill>
          </a:ln>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2172602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9 perso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a:xfrm>
            <a:off x="576000" y="576000"/>
            <a:ext cx="11041200" cy="415946"/>
          </a:xfrm>
        </p:spPr>
        <p:txBody>
          <a:bodyPr/>
          <a:lstStyle>
            <a:lvl1pPr>
              <a:defRPr>
                <a:solidFill>
                  <a:schemeClr val="tx1"/>
                </a:solidFill>
              </a:defRPr>
            </a:lvl1pPr>
          </a:lstStyle>
          <a:p>
            <a:r>
              <a:rPr lang="en-GB"/>
              <a:t>Click to add title</a:t>
            </a:r>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pPr/>
              <a:t>‹nr.›</a:t>
            </a:fld>
            <a:endParaRPr lang="en-GB"/>
          </a:p>
        </p:txBody>
      </p:sp>
      <p:sp>
        <p:nvSpPr>
          <p:cNvPr id="111" name="Text Placeholder 4">
            <a:extLst>
              <a:ext uri="{FF2B5EF4-FFF2-40B4-BE49-F238E27FC236}">
                <a16:creationId xmlns:a16="http://schemas.microsoft.com/office/drawing/2014/main" id="{7E9A5F55-17C2-0C4A-BC04-CCA759B72D62}"/>
              </a:ext>
            </a:extLst>
          </p:cNvPr>
          <p:cNvSpPr>
            <a:spLocks noGrp="1"/>
          </p:cNvSpPr>
          <p:nvPr>
            <p:ph type="body" sz="quarter" idx="72" hasCustomPrompt="1"/>
          </p:nvPr>
        </p:nvSpPr>
        <p:spPr>
          <a:xfrm>
            <a:off x="1992097" y="3135233"/>
            <a:ext cx="1593732"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12" name="Text Placeholder 4">
            <a:extLst>
              <a:ext uri="{FF2B5EF4-FFF2-40B4-BE49-F238E27FC236}">
                <a16:creationId xmlns:a16="http://schemas.microsoft.com/office/drawing/2014/main" id="{3594FA3C-F619-DB4A-B07B-2BC35CB586D2}"/>
              </a:ext>
            </a:extLst>
          </p:cNvPr>
          <p:cNvSpPr>
            <a:spLocks noGrp="1"/>
          </p:cNvSpPr>
          <p:nvPr>
            <p:ph type="body" sz="quarter" idx="73" hasCustomPrompt="1"/>
          </p:nvPr>
        </p:nvSpPr>
        <p:spPr>
          <a:xfrm>
            <a:off x="1997451" y="3333297"/>
            <a:ext cx="1593732"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113" name="Picture Placeholder 7">
            <a:extLst>
              <a:ext uri="{FF2B5EF4-FFF2-40B4-BE49-F238E27FC236}">
                <a16:creationId xmlns:a16="http://schemas.microsoft.com/office/drawing/2014/main" id="{4B158848-8756-504E-B197-DA0596D12252}"/>
              </a:ext>
            </a:extLst>
          </p:cNvPr>
          <p:cNvSpPr>
            <a:spLocks noGrp="1"/>
          </p:cNvSpPr>
          <p:nvPr>
            <p:ph type="pic" sz="quarter" idx="74" hasCustomPrompt="1"/>
          </p:nvPr>
        </p:nvSpPr>
        <p:spPr>
          <a:xfrm>
            <a:off x="585509" y="3135233"/>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14" name="Text Placeholder 4">
            <a:extLst>
              <a:ext uri="{FF2B5EF4-FFF2-40B4-BE49-F238E27FC236}">
                <a16:creationId xmlns:a16="http://schemas.microsoft.com/office/drawing/2014/main" id="{89BDCCAB-F7C5-724D-92BE-5DE101E39085}"/>
              </a:ext>
            </a:extLst>
          </p:cNvPr>
          <p:cNvSpPr>
            <a:spLocks noGrp="1"/>
          </p:cNvSpPr>
          <p:nvPr>
            <p:ph type="body" sz="quarter" idx="75" hasCustomPrompt="1"/>
          </p:nvPr>
        </p:nvSpPr>
        <p:spPr>
          <a:xfrm>
            <a:off x="1986743" y="1515836"/>
            <a:ext cx="1593732"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15" name="Text Placeholder 4">
            <a:extLst>
              <a:ext uri="{FF2B5EF4-FFF2-40B4-BE49-F238E27FC236}">
                <a16:creationId xmlns:a16="http://schemas.microsoft.com/office/drawing/2014/main" id="{E47C4F89-B5D7-7F4E-B060-EC7D78BEB1A7}"/>
              </a:ext>
            </a:extLst>
          </p:cNvPr>
          <p:cNvSpPr>
            <a:spLocks noGrp="1"/>
          </p:cNvSpPr>
          <p:nvPr>
            <p:ph type="body" sz="quarter" idx="76" hasCustomPrompt="1"/>
          </p:nvPr>
        </p:nvSpPr>
        <p:spPr>
          <a:xfrm>
            <a:off x="1992097" y="1713900"/>
            <a:ext cx="1593732"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116" name="Picture Placeholder 7">
            <a:extLst>
              <a:ext uri="{FF2B5EF4-FFF2-40B4-BE49-F238E27FC236}">
                <a16:creationId xmlns:a16="http://schemas.microsoft.com/office/drawing/2014/main" id="{38067114-F342-FC49-96BB-F446391D3105}"/>
              </a:ext>
            </a:extLst>
          </p:cNvPr>
          <p:cNvSpPr>
            <a:spLocks noGrp="1"/>
          </p:cNvSpPr>
          <p:nvPr>
            <p:ph type="pic" sz="quarter" idx="77" hasCustomPrompt="1"/>
          </p:nvPr>
        </p:nvSpPr>
        <p:spPr>
          <a:xfrm>
            <a:off x="580155" y="1515836"/>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17" name="Text Placeholder 4">
            <a:extLst>
              <a:ext uri="{FF2B5EF4-FFF2-40B4-BE49-F238E27FC236}">
                <a16:creationId xmlns:a16="http://schemas.microsoft.com/office/drawing/2014/main" id="{6D4DD132-135F-514B-AFEB-3FBBF71CA736}"/>
              </a:ext>
            </a:extLst>
          </p:cNvPr>
          <p:cNvSpPr>
            <a:spLocks noGrp="1"/>
          </p:cNvSpPr>
          <p:nvPr>
            <p:ph type="body" sz="quarter" idx="78" hasCustomPrompt="1"/>
          </p:nvPr>
        </p:nvSpPr>
        <p:spPr>
          <a:xfrm>
            <a:off x="1981389" y="4754630"/>
            <a:ext cx="1593732"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18" name="Text Placeholder 4">
            <a:extLst>
              <a:ext uri="{FF2B5EF4-FFF2-40B4-BE49-F238E27FC236}">
                <a16:creationId xmlns:a16="http://schemas.microsoft.com/office/drawing/2014/main" id="{F25CB79F-EF32-774A-8F30-8EF06EC33FDB}"/>
              </a:ext>
            </a:extLst>
          </p:cNvPr>
          <p:cNvSpPr>
            <a:spLocks noGrp="1"/>
          </p:cNvSpPr>
          <p:nvPr>
            <p:ph type="body" sz="quarter" idx="79" hasCustomPrompt="1"/>
          </p:nvPr>
        </p:nvSpPr>
        <p:spPr>
          <a:xfrm>
            <a:off x="1986743" y="4952694"/>
            <a:ext cx="1593732"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119" name="Picture Placeholder 7">
            <a:extLst>
              <a:ext uri="{FF2B5EF4-FFF2-40B4-BE49-F238E27FC236}">
                <a16:creationId xmlns:a16="http://schemas.microsoft.com/office/drawing/2014/main" id="{5E80C2A8-9A15-404A-A933-9BC3A522554A}"/>
              </a:ext>
            </a:extLst>
          </p:cNvPr>
          <p:cNvSpPr>
            <a:spLocks noGrp="1"/>
          </p:cNvSpPr>
          <p:nvPr>
            <p:ph type="pic" sz="quarter" idx="80" hasCustomPrompt="1"/>
          </p:nvPr>
        </p:nvSpPr>
        <p:spPr>
          <a:xfrm>
            <a:off x="574801" y="4754630"/>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20" name="Text Placeholder 4">
            <a:extLst>
              <a:ext uri="{FF2B5EF4-FFF2-40B4-BE49-F238E27FC236}">
                <a16:creationId xmlns:a16="http://schemas.microsoft.com/office/drawing/2014/main" id="{16D0F47F-7572-824D-9CCC-7F5920CE45B5}"/>
              </a:ext>
            </a:extLst>
          </p:cNvPr>
          <p:cNvSpPr>
            <a:spLocks noGrp="1"/>
          </p:cNvSpPr>
          <p:nvPr>
            <p:ph type="body" sz="quarter" idx="81" hasCustomPrompt="1"/>
          </p:nvPr>
        </p:nvSpPr>
        <p:spPr>
          <a:xfrm>
            <a:off x="5838034" y="3135233"/>
            <a:ext cx="1593732"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21" name="Text Placeholder 4">
            <a:extLst>
              <a:ext uri="{FF2B5EF4-FFF2-40B4-BE49-F238E27FC236}">
                <a16:creationId xmlns:a16="http://schemas.microsoft.com/office/drawing/2014/main" id="{BC0ACF03-F465-F848-8B29-2F4196BBD302}"/>
              </a:ext>
            </a:extLst>
          </p:cNvPr>
          <p:cNvSpPr>
            <a:spLocks noGrp="1"/>
          </p:cNvSpPr>
          <p:nvPr>
            <p:ph type="body" sz="quarter" idx="82" hasCustomPrompt="1"/>
          </p:nvPr>
        </p:nvSpPr>
        <p:spPr>
          <a:xfrm>
            <a:off x="5843388" y="3333297"/>
            <a:ext cx="1593732"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122" name="Picture Placeholder 7">
            <a:extLst>
              <a:ext uri="{FF2B5EF4-FFF2-40B4-BE49-F238E27FC236}">
                <a16:creationId xmlns:a16="http://schemas.microsoft.com/office/drawing/2014/main" id="{C1D03A2D-7BB7-9349-9EFC-1DF012E3AA1F}"/>
              </a:ext>
            </a:extLst>
          </p:cNvPr>
          <p:cNvSpPr>
            <a:spLocks noGrp="1"/>
          </p:cNvSpPr>
          <p:nvPr>
            <p:ph type="pic" sz="quarter" idx="83" hasCustomPrompt="1"/>
          </p:nvPr>
        </p:nvSpPr>
        <p:spPr>
          <a:xfrm>
            <a:off x="4431446" y="3135233"/>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23" name="Text Placeholder 4">
            <a:extLst>
              <a:ext uri="{FF2B5EF4-FFF2-40B4-BE49-F238E27FC236}">
                <a16:creationId xmlns:a16="http://schemas.microsoft.com/office/drawing/2014/main" id="{5B5C12A4-A592-A746-866B-AAA497C7F65D}"/>
              </a:ext>
            </a:extLst>
          </p:cNvPr>
          <p:cNvSpPr>
            <a:spLocks noGrp="1"/>
          </p:cNvSpPr>
          <p:nvPr>
            <p:ph type="body" sz="quarter" idx="84" hasCustomPrompt="1"/>
          </p:nvPr>
        </p:nvSpPr>
        <p:spPr>
          <a:xfrm>
            <a:off x="5832680" y="1515836"/>
            <a:ext cx="1593732"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24" name="Text Placeholder 4">
            <a:extLst>
              <a:ext uri="{FF2B5EF4-FFF2-40B4-BE49-F238E27FC236}">
                <a16:creationId xmlns:a16="http://schemas.microsoft.com/office/drawing/2014/main" id="{8F03D180-4BAB-8A4B-8F3E-84D18FF46F37}"/>
              </a:ext>
            </a:extLst>
          </p:cNvPr>
          <p:cNvSpPr>
            <a:spLocks noGrp="1"/>
          </p:cNvSpPr>
          <p:nvPr>
            <p:ph type="body" sz="quarter" idx="85" hasCustomPrompt="1"/>
          </p:nvPr>
        </p:nvSpPr>
        <p:spPr>
          <a:xfrm>
            <a:off x="5838034" y="1713900"/>
            <a:ext cx="1593732"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125" name="Picture Placeholder 7">
            <a:extLst>
              <a:ext uri="{FF2B5EF4-FFF2-40B4-BE49-F238E27FC236}">
                <a16:creationId xmlns:a16="http://schemas.microsoft.com/office/drawing/2014/main" id="{7AE82809-F15C-544C-8A93-C46E9BC9A420}"/>
              </a:ext>
            </a:extLst>
          </p:cNvPr>
          <p:cNvSpPr>
            <a:spLocks noGrp="1"/>
          </p:cNvSpPr>
          <p:nvPr>
            <p:ph type="pic" sz="quarter" idx="86" hasCustomPrompt="1"/>
          </p:nvPr>
        </p:nvSpPr>
        <p:spPr>
          <a:xfrm>
            <a:off x="4426092" y="1515836"/>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26" name="Text Placeholder 4">
            <a:extLst>
              <a:ext uri="{FF2B5EF4-FFF2-40B4-BE49-F238E27FC236}">
                <a16:creationId xmlns:a16="http://schemas.microsoft.com/office/drawing/2014/main" id="{6B9CDDDD-8651-2F46-9B95-0FF5C1087138}"/>
              </a:ext>
            </a:extLst>
          </p:cNvPr>
          <p:cNvSpPr>
            <a:spLocks noGrp="1"/>
          </p:cNvSpPr>
          <p:nvPr>
            <p:ph type="body" sz="quarter" idx="87" hasCustomPrompt="1"/>
          </p:nvPr>
        </p:nvSpPr>
        <p:spPr>
          <a:xfrm>
            <a:off x="5827326" y="4754630"/>
            <a:ext cx="1593732"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27" name="Text Placeholder 4">
            <a:extLst>
              <a:ext uri="{FF2B5EF4-FFF2-40B4-BE49-F238E27FC236}">
                <a16:creationId xmlns:a16="http://schemas.microsoft.com/office/drawing/2014/main" id="{7843689C-F279-444C-AD77-B70282A6E659}"/>
              </a:ext>
            </a:extLst>
          </p:cNvPr>
          <p:cNvSpPr>
            <a:spLocks noGrp="1"/>
          </p:cNvSpPr>
          <p:nvPr>
            <p:ph type="body" sz="quarter" idx="88" hasCustomPrompt="1"/>
          </p:nvPr>
        </p:nvSpPr>
        <p:spPr>
          <a:xfrm>
            <a:off x="5832680" y="4952694"/>
            <a:ext cx="1593732"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128" name="Picture Placeholder 7">
            <a:extLst>
              <a:ext uri="{FF2B5EF4-FFF2-40B4-BE49-F238E27FC236}">
                <a16:creationId xmlns:a16="http://schemas.microsoft.com/office/drawing/2014/main" id="{98AB7200-5093-CB4A-9D84-66D7169CD5AE}"/>
              </a:ext>
            </a:extLst>
          </p:cNvPr>
          <p:cNvSpPr>
            <a:spLocks noGrp="1"/>
          </p:cNvSpPr>
          <p:nvPr>
            <p:ph type="pic" sz="quarter" idx="89" hasCustomPrompt="1"/>
          </p:nvPr>
        </p:nvSpPr>
        <p:spPr>
          <a:xfrm>
            <a:off x="4420738" y="4754630"/>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29" name="Text Placeholder 4">
            <a:extLst>
              <a:ext uri="{FF2B5EF4-FFF2-40B4-BE49-F238E27FC236}">
                <a16:creationId xmlns:a16="http://schemas.microsoft.com/office/drawing/2014/main" id="{75A4E0EE-FA7F-B64D-9933-40C1D7E04ED0}"/>
              </a:ext>
            </a:extLst>
          </p:cNvPr>
          <p:cNvSpPr>
            <a:spLocks noGrp="1"/>
          </p:cNvSpPr>
          <p:nvPr>
            <p:ph type="body" sz="quarter" idx="90" hasCustomPrompt="1"/>
          </p:nvPr>
        </p:nvSpPr>
        <p:spPr>
          <a:xfrm>
            <a:off x="10028823" y="3135233"/>
            <a:ext cx="1593732"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30" name="Text Placeholder 4">
            <a:extLst>
              <a:ext uri="{FF2B5EF4-FFF2-40B4-BE49-F238E27FC236}">
                <a16:creationId xmlns:a16="http://schemas.microsoft.com/office/drawing/2014/main" id="{6E1D5AA8-DA6B-7649-AEB0-BF6F8AC8907B}"/>
              </a:ext>
            </a:extLst>
          </p:cNvPr>
          <p:cNvSpPr>
            <a:spLocks noGrp="1"/>
          </p:cNvSpPr>
          <p:nvPr>
            <p:ph type="body" sz="quarter" idx="91" hasCustomPrompt="1"/>
          </p:nvPr>
        </p:nvSpPr>
        <p:spPr>
          <a:xfrm>
            <a:off x="10034177" y="3333297"/>
            <a:ext cx="1593732"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131" name="Picture Placeholder 7">
            <a:extLst>
              <a:ext uri="{FF2B5EF4-FFF2-40B4-BE49-F238E27FC236}">
                <a16:creationId xmlns:a16="http://schemas.microsoft.com/office/drawing/2014/main" id="{3228F8BF-F3E9-734A-8EBF-13735FE0B777}"/>
              </a:ext>
            </a:extLst>
          </p:cNvPr>
          <p:cNvSpPr>
            <a:spLocks noGrp="1"/>
          </p:cNvSpPr>
          <p:nvPr>
            <p:ph type="pic" sz="quarter" idx="92" hasCustomPrompt="1"/>
          </p:nvPr>
        </p:nvSpPr>
        <p:spPr>
          <a:xfrm>
            <a:off x="8622235" y="3135233"/>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32" name="Text Placeholder 4">
            <a:extLst>
              <a:ext uri="{FF2B5EF4-FFF2-40B4-BE49-F238E27FC236}">
                <a16:creationId xmlns:a16="http://schemas.microsoft.com/office/drawing/2014/main" id="{91A316C8-AD57-614D-BCDD-F92ECD7AB3E0}"/>
              </a:ext>
            </a:extLst>
          </p:cNvPr>
          <p:cNvSpPr>
            <a:spLocks noGrp="1"/>
          </p:cNvSpPr>
          <p:nvPr>
            <p:ph type="body" sz="quarter" idx="93" hasCustomPrompt="1"/>
          </p:nvPr>
        </p:nvSpPr>
        <p:spPr>
          <a:xfrm>
            <a:off x="10023469" y="1515836"/>
            <a:ext cx="1593732"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33" name="Text Placeholder 4">
            <a:extLst>
              <a:ext uri="{FF2B5EF4-FFF2-40B4-BE49-F238E27FC236}">
                <a16:creationId xmlns:a16="http://schemas.microsoft.com/office/drawing/2014/main" id="{11A2FF9F-2EFB-B148-B6D4-C29AF0C3AFA7}"/>
              </a:ext>
            </a:extLst>
          </p:cNvPr>
          <p:cNvSpPr>
            <a:spLocks noGrp="1"/>
          </p:cNvSpPr>
          <p:nvPr>
            <p:ph type="body" sz="quarter" idx="94" hasCustomPrompt="1"/>
          </p:nvPr>
        </p:nvSpPr>
        <p:spPr>
          <a:xfrm>
            <a:off x="10028823" y="1713900"/>
            <a:ext cx="1593732"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134" name="Picture Placeholder 7">
            <a:extLst>
              <a:ext uri="{FF2B5EF4-FFF2-40B4-BE49-F238E27FC236}">
                <a16:creationId xmlns:a16="http://schemas.microsoft.com/office/drawing/2014/main" id="{55ECE775-2A70-1548-82DD-DB58EE465690}"/>
              </a:ext>
            </a:extLst>
          </p:cNvPr>
          <p:cNvSpPr>
            <a:spLocks noGrp="1"/>
          </p:cNvSpPr>
          <p:nvPr>
            <p:ph type="pic" sz="quarter" idx="95" hasCustomPrompt="1"/>
          </p:nvPr>
        </p:nvSpPr>
        <p:spPr>
          <a:xfrm>
            <a:off x="8616881" y="1515836"/>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35" name="Text Placeholder 4">
            <a:extLst>
              <a:ext uri="{FF2B5EF4-FFF2-40B4-BE49-F238E27FC236}">
                <a16:creationId xmlns:a16="http://schemas.microsoft.com/office/drawing/2014/main" id="{F3BCD92A-6075-0841-A588-262232F3B215}"/>
              </a:ext>
            </a:extLst>
          </p:cNvPr>
          <p:cNvSpPr>
            <a:spLocks noGrp="1"/>
          </p:cNvSpPr>
          <p:nvPr>
            <p:ph type="body" sz="quarter" idx="96" hasCustomPrompt="1"/>
          </p:nvPr>
        </p:nvSpPr>
        <p:spPr>
          <a:xfrm>
            <a:off x="10018115" y="4754630"/>
            <a:ext cx="1593732"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36" name="Text Placeholder 4">
            <a:extLst>
              <a:ext uri="{FF2B5EF4-FFF2-40B4-BE49-F238E27FC236}">
                <a16:creationId xmlns:a16="http://schemas.microsoft.com/office/drawing/2014/main" id="{9BE242D8-94FD-9D41-8BE6-2BC96204368F}"/>
              </a:ext>
            </a:extLst>
          </p:cNvPr>
          <p:cNvSpPr>
            <a:spLocks noGrp="1"/>
          </p:cNvSpPr>
          <p:nvPr>
            <p:ph type="body" sz="quarter" idx="97" hasCustomPrompt="1"/>
          </p:nvPr>
        </p:nvSpPr>
        <p:spPr>
          <a:xfrm>
            <a:off x="10023469" y="4952694"/>
            <a:ext cx="1593732"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137" name="Picture Placeholder 7">
            <a:extLst>
              <a:ext uri="{FF2B5EF4-FFF2-40B4-BE49-F238E27FC236}">
                <a16:creationId xmlns:a16="http://schemas.microsoft.com/office/drawing/2014/main" id="{887FCA8C-7239-C740-9AB9-72BEDADA57EB}"/>
              </a:ext>
            </a:extLst>
          </p:cNvPr>
          <p:cNvSpPr>
            <a:spLocks noGrp="1"/>
          </p:cNvSpPr>
          <p:nvPr>
            <p:ph type="pic" sz="quarter" idx="98" hasCustomPrompt="1"/>
          </p:nvPr>
        </p:nvSpPr>
        <p:spPr>
          <a:xfrm>
            <a:off x="8611527" y="4754630"/>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Tree>
    <p:extLst>
      <p:ext uri="{BB962C8B-B14F-4D97-AF65-F5344CB8AC3E}">
        <p14:creationId xmlns:p14="http://schemas.microsoft.com/office/powerpoint/2010/main" val="4102227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12 perso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a:xfrm>
            <a:off x="576000" y="576000"/>
            <a:ext cx="11041200" cy="415946"/>
          </a:xfrm>
        </p:spPr>
        <p:txBody>
          <a:bodyPr/>
          <a:lstStyle>
            <a:lvl1pPr>
              <a:defRPr>
                <a:solidFill>
                  <a:schemeClr val="tx1"/>
                </a:solidFill>
              </a:defRPr>
            </a:lvl1pPr>
          </a:lstStyle>
          <a:p>
            <a:r>
              <a:rPr lang="en-GB"/>
              <a:t>Click to add title</a:t>
            </a:r>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pPr/>
              <a:t>‹nr.›</a:t>
            </a:fld>
            <a:endParaRPr lang="en-GB"/>
          </a:p>
        </p:txBody>
      </p:sp>
      <p:sp>
        <p:nvSpPr>
          <p:cNvPr id="111" name="Text Placeholder 4">
            <a:extLst>
              <a:ext uri="{FF2B5EF4-FFF2-40B4-BE49-F238E27FC236}">
                <a16:creationId xmlns:a16="http://schemas.microsoft.com/office/drawing/2014/main" id="{7E9A5F55-17C2-0C4A-BC04-CCA759B72D62}"/>
              </a:ext>
            </a:extLst>
          </p:cNvPr>
          <p:cNvSpPr>
            <a:spLocks noGrp="1"/>
          </p:cNvSpPr>
          <p:nvPr>
            <p:ph type="body" sz="quarter" idx="72" hasCustomPrompt="1"/>
          </p:nvPr>
        </p:nvSpPr>
        <p:spPr>
          <a:xfrm>
            <a:off x="1666812" y="3251778"/>
            <a:ext cx="1382250"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12" name="Text Placeholder 4">
            <a:extLst>
              <a:ext uri="{FF2B5EF4-FFF2-40B4-BE49-F238E27FC236}">
                <a16:creationId xmlns:a16="http://schemas.microsoft.com/office/drawing/2014/main" id="{3594FA3C-F619-DB4A-B07B-2BC35CB586D2}"/>
              </a:ext>
            </a:extLst>
          </p:cNvPr>
          <p:cNvSpPr>
            <a:spLocks noGrp="1"/>
          </p:cNvSpPr>
          <p:nvPr>
            <p:ph type="body" sz="quarter" idx="73" hasCustomPrompt="1"/>
          </p:nvPr>
        </p:nvSpPr>
        <p:spPr>
          <a:xfrm>
            <a:off x="1666812" y="3444223"/>
            <a:ext cx="1387604"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113" name="Picture Placeholder 7">
            <a:extLst>
              <a:ext uri="{FF2B5EF4-FFF2-40B4-BE49-F238E27FC236}">
                <a16:creationId xmlns:a16="http://schemas.microsoft.com/office/drawing/2014/main" id="{4B158848-8756-504E-B197-DA0596D12252}"/>
              </a:ext>
            </a:extLst>
          </p:cNvPr>
          <p:cNvSpPr>
            <a:spLocks noGrp="1"/>
          </p:cNvSpPr>
          <p:nvPr>
            <p:ph type="pic" sz="quarter" idx="74" hasCustomPrompt="1"/>
          </p:nvPr>
        </p:nvSpPr>
        <p:spPr>
          <a:xfrm>
            <a:off x="325524" y="3251778"/>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14" name="Text Placeholder 4">
            <a:extLst>
              <a:ext uri="{FF2B5EF4-FFF2-40B4-BE49-F238E27FC236}">
                <a16:creationId xmlns:a16="http://schemas.microsoft.com/office/drawing/2014/main" id="{89BDCCAB-F7C5-724D-92BE-5DE101E39085}"/>
              </a:ext>
            </a:extLst>
          </p:cNvPr>
          <p:cNvSpPr>
            <a:spLocks noGrp="1"/>
          </p:cNvSpPr>
          <p:nvPr>
            <p:ph type="body" sz="quarter" idx="75" hasCustomPrompt="1"/>
          </p:nvPr>
        </p:nvSpPr>
        <p:spPr>
          <a:xfrm>
            <a:off x="1666812" y="1632381"/>
            <a:ext cx="1387604"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15" name="Text Placeholder 4">
            <a:extLst>
              <a:ext uri="{FF2B5EF4-FFF2-40B4-BE49-F238E27FC236}">
                <a16:creationId xmlns:a16="http://schemas.microsoft.com/office/drawing/2014/main" id="{E47C4F89-B5D7-7F4E-B060-EC7D78BEB1A7}"/>
              </a:ext>
            </a:extLst>
          </p:cNvPr>
          <p:cNvSpPr>
            <a:spLocks noGrp="1"/>
          </p:cNvSpPr>
          <p:nvPr>
            <p:ph type="body" sz="quarter" idx="76" hasCustomPrompt="1"/>
          </p:nvPr>
        </p:nvSpPr>
        <p:spPr>
          <a:xfrm>
            <a:off x="1666812" y="1824826"/>
            <a:ext cx="1387604"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116" name="Picture Placeholder 7">
            <a:extLst>
              <a:ext uri="{FF2B5EF4-FFF2-40B4-BE49-F238E27FC236}">
                <a16:creationId xmlns:a16="http://schemas.microsoft.com/office/drawing/2014/main" id="{38067114-F342-FC49-96BB-F446391D3105}"/>
              </a:ext>
            </a:extLst>
          </p:cNvPr>
          <p:cNvSpPr>
            <a:spLocks noGrp="1"/>
          </p:cNvSpPr>
          <p:nvPr>
            <p:ph type="pic" sz="quarter" idx="77" hasCustomPrompt="1"/>
          </p:nvPr>
        </p:nvSpPr>
        <p:spPr>
          <a:xfrm>
            <a:off x="325524" y="1632381"/>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a:t>
            </a:r>
            <a:r>
              <a:rPr lang="en-GB" err="1"/>
              <a:t>Templafy</a:t>
            </a:r>
            <a:r>
              <a:rPr lang="en-GB"/>
              <a:t> Images</a:t>
            </a:r>
          </a:p>
        </p:txBody>
      </p:sp>
      <p:sp>
        <p:nvSpPr>
          <p:cNvPr id="117" name="Text Placeholder 4">
            <a:extLst>
              <a:ext uri="{FF2B5EF4-FFF2-40B4-BE49-F238E27FC236}">
                <a16:creationId xmlns:a16="http://schemas.microsoft.com/office/drawing/2014/main" id="{6D4DD132-135F-514B-AFEB-3FBBF71CA736}"/>
              </a:ext>
            </a:extLst>
          </p:cNvPr>
          <p:cNvSpPr>
            <a:spLocks noGrp="1"/>
          </p:cNvSpPr>
          <p:nvPr>
            <p:ph type="body" sz="quarter" idx="78" hasCustomPrompt="1"/>
          </p:nvPr>
        </p:nvSpPr>
        <p:spPr>
          <a:xfrm>
            <a:off x="1666812" y="4871175"/>
            <a:ext cx="1403666"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18" name="Text Placeholder 4">
            <a:extLst>
              <a:ext uri="{FF2B5EF4-FFF2-40B4-BE49-F238E27FC236}">
                <a16:creationId xmlns:a16="http://schemas.microsoft.com/office/drawing/2014/main" id="{F25CB79F-EF32-774A-8F30-8EF06EC33FDB}"/>
              </a:ext>
            </a:extLst>
          </p:cNvPr>
          <p:cNvSpPr>
            <a:spLocks noGrp="1"/>
          </p:cNvSpPr>
          <p:nvPr>
            <p:ph type="body" sz="quarter" idx="79" hasCustomPrompt="1"/>
          </p:nvPr>
        </p:nvSpPr>
        <p:spPr>
          <a:xfrm>
            <a:off x="1666812" y="5063620"/>
            <a:ext cx="1392958"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119" name="Picture Placeholder 7">
            <a:extLst>
              <a:ext uri="{FF2B5EF4-FFF2-40B4-BE49-F238E27FC236}">
                <a16:creationId xmlns:a16="http://schemas.microsoft.com/office/drawing/2014/main" id="{5E80C2A8-9A15-404A-A933-9BC3A522554A}"/>
              </a:ext>
            </a:extLst>
          </p:cNvPr>
          <p:cNvSpPr>
            <a:spLocks noGrp="1"/>
          </p:cNvSpPr>
          <p:nvPr>
            <p:ph type="pic" sz="quarter" idx="80" hasCustomPrompt="1"/>
          </p:nvPr>
        </p:nvSpPr>
        <p:spPr>
          <a:xfrm>
            <a:off x="325524" y="4871175"/>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22" name="Picture Placeholder 7">
            <a:extLst>
              <a:ext uri="{FF2B5EF4-FFF2-40B4-BE49-F238E27FC236}">
                <a16:creationId xmlns:a16="http://schemas.microsoft.com/office/drawing/2014/main" id="{C1D03A2D-7BB7-9349-9EFC-1DF012E3AA1F}"/>
              </a:ext>
            </a:extLst>
          </p:cNvPr>
          <p:cNvSpPr>
            <a:spLocks noGrp="1"/>
          </p:cNvSpPr>
          <p:nvPr>
            <p:ph type="pic" sz="quarter" idx="83" hasCustomPrompt="1"/>
          </p:nvPr>
        </p:nvSpPr>
        <p:spPr>
          <a:xfrm>
            <a:off x="3207220" y="3251778"/>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25" name="Picture Placeholder 7">
            <a:extLst>
              <a:ext uri="{FF2B5EF4-FFF2-40B4-BE49-F238E27FC236}">
                <a16:creationId xmlns:a16="http://schemas.microsoft.com/office/drawing/2014/main" id="{7AE82809-F15C-544C-8A93-C46E9BC9A420}"/>
              </a:ext>
            </a:extLst>
          </p:cNvPr>
          <p:cNvSpPr>
            <a:spLocks noGrp="1"/>
          </p:cNvSpPr>
          <p:nvPr>
            <p:ph type="pic" sz="quarter" idx="86" hasCustomPrompt="1"/>
          </p:nvPr>
        </p:nvSpPr>
        <p:spPr>
          <a:xfrm>
            <a:off x="3207220" y="1632381"/>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28" name="Picture Placeholder 7">
            <a:extLst>
              <a:ext uri="{FF2B5EF4-FFF2-40B4-BE49-F238E27FC236}">
                <a16:creationId xmlns:a16="http://schemas.microsoft.com/office/drawing/2014/main" id="{98AB7200-5093-CB4A-9D84-66D7169CD5AE}"/>
              </a:ext>
            </a:extLst>
          </p:cNvPr>
          <p:cNvSpPr>
            <a:spLocks noGrp="1"/>
          </p:cNvSpPr>
          <p:nvPr>
            <p:ph type="pic" sz="quarter" idx="89" hasCustomPrompt="1"/>
          </p:nvPr>
        </p:nvSpPr>
        <p:spPr>
          <a:xfrm>
            <a:off x="3207220" y="4871175"/>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31" name="Picture Placeholder 7">
            <a:extLst>
              <a:ext uri="{FF2B5EF4-FFF2-40B4-BE49-F238E27FC236}">
                <a16:creationId xmlns:a16="http://schemas.microsoft.com/office/drawing/2014/main" id="{3228F8BF-F3E9-734A-8EBF-13735FE0B777}"/>
              </a:ext>
            </a:extLst>
          </p:cNvPr>
          <p:cNvSpPr>
            <a:spLocks noGrp="1"/>
          </p:cNvSpPr>
          <p:nvPr>
            <p:ph type="pic" sz="quarter" idx="92" hasCustomPrompt="1"/>
          </p:nvPr>
        </p:nvSpPr>
        <p:spPr>
          <a:xfrm>
            <a:off x="8952682" y="3251778"/>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34" name="Picture Placeholder 7">
            <a:extLst>
              <a:ext uri="{FF2B5EF4-FFF2-40B4-BE49-F238E27FC236}">
                <a16:creationId xmlns:a16="http://schemas.microsoft.com/office/drawing/2014/main" id="{55ECE775-2A70-1548-82DD-DB58EE465690}"/>
              </a:ext>
            </a:extLst>
          </p:cNvPr>
          <p:cNvSpPr>
            <a:spLocks noGrp="1"/>
          </p:cNvSpPr>
          <p:nvPr>
            <p:ph type="pic" sz="quarter" idx="95" hasCustomPrompt="1"/>
          </p:nvPr>
        </p:nvSpPr>
        <p:spPr>
          <a:xfrm>
            <a:off x="8952682" y="1632381"/>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37" name="Picture Placeholder 7">
            <a:extLst>
              <a:ext uri="{FF2B5EF4-FFF2-40B4-BE49-F238E27FC236}">
                <a16:creationId xmlns:a16="http://schemas.microsoft.com/office/drawing/2014/main" id="{887FCA8C-7239-C740-9AB9-72BEDADA57EB}"/>
              </a:ext>
            </a:extLst>
          </p:cNvPr>
          <p:cNvSpPr>
            <a:spLocks noGrp="1"/>
          </p:cNvSpPr>
          <p:nvPr>
            <p:ph type="pic" sz="quarter" idx="98" hasCustomPrompt="1"/>
          </p:nvPr>
        </p:nvSpPr>
        <p:spPr>
          <a:xfrm>
            <a:off x="8952682" y="4871175"/>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33" name="Picture Placeholder 7">
            <a:extLst>
              <a:ext uri="{FF2B5EF4-FFF2-40B4-BE49-F238E27FC236}">
                <a16:creationId xmlns:a16="http://schemas.microsoft.com/office/drawing/2014/main" id="{CFCC9508-0AC4-47D4-B4F0-BD2C747704C3}"/>
              </a:ext>
            </a:extLst>
          </p:cNvPr>
          <p:cNvSpPr>
            <a:spLocks noGrp="1"/>
          </p:cNvSpPr>
          <p:nvPr>
            <p:ph type="pic" sz="quarter" idx="101" hasCustomPrompt="1"/>
          </p:nvPr>
        </p:nvSpPr>
        <p:spPr>
          <a:xfrm>
            <a:off x="6090820" y="3251778"/>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36" name="Picture Placeholder 7">
            <a:extLst>
              <a:ext uri="{FF2B5EF4-FFF2-40B4-BE49-F238E27FC236}">
                <a16:creationId xmlns:a16="http://schemas.microsoft.com/office/drawing/2014/main" id="{9405AA54-47F7-448D-AA22-66ABDAAB6096}"/>
              </a:ext>
            </a:extLst>
          </p:cNvPr>
          <p:cNvSpPr>
            <a:spLocks noGrp="1"/>
          </p:cNvSpPr>
          <p:nvPr>
            <p:ph type="pic" sz="quarter" idx="104" hasCustomPrompt="1"/>
          </p:nvPr>
        </p:nvSpPr>
        <p:spPr>
          <a:xfrm>
            <a:off x="6090820" y="1632381"/>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39" name="Picture Placeholder 7">
            <a:extLst>
              <a:ext uri="{FF2B5EF4-FFF2-40B4-BE49-F238E27FC236}">
                <a16:creationId xmlns:a16="http://schemas.microsoft.com/office/drawing/2014/main" id="{8C780C7A-AA63-4CC8-8E40-D7D1A197BC8B}"/>
              </a:ext>
            </a:extLst>
          </p:cNvPr>
          <p:cNvSpPr>
            <a:spLocks noGrp="1"/>
          </p:cNvSpPr>
          <p:nvPr>
            <p:ph type="pic" sz="quarter" idx="107" hasCustomPrompt="1"/>
          </p:nvPr>
        </p:nvSpPr>
        <p:spPr>
          <a:xfrm>
            <a:off x="6090820" y="4871175"/>
            <a:ext cx="1275155" cy="1275155"/>
          </a:xfrm>
          <a:prstGeom prst="ellipse">
            <a:avLst/>
          </a:prstGeom>
          <a:noFill/>
          <a:ln>
            <a:solidFill>
              <a:schemeClr val="bg2"/>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40" name="Text Placeholder 4">
            <a:extLst>
              <a:ext uri="{FF2B5EF4-FFF2-40B4-BE49-F238E27FC236}">
                <a16:creationId xmlns:a16="http://schemas.microsoft.com/office/drawing/2014/main" id="{2D902C52-6E60-488E-84B4-A4C7598A2421}"/>
              </a:ext>
            </a:extLst>
          </p:cNvPr>
          <p:cNvSpPr>
            <a:spLocks noGrp="1"/>
          </p:cNvSpPr>
          <p:nvPr>
            <p:ph type="body" sz="quarter" idx="108" hasCustomPrompt="1"/>
          </p:nvPr>
        </p:nvSpPr>
        <p:spPr>
          <a:xfrm>
            <a:off x="4552232" y="3251778"/>
            <a:ext cx="1382250"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41" name="Text Placeholder 4">
            <a:extLst>
              <a:ext uri="{FF2B5EF4-FFF2-40B4-BE49-F238E27FC236}">
                <a16:creationId xmlns:a16="http://schemas.microsoft.com/office/drawing/2014/main" id="{AF2D31EC-EC90-4FBD-B3BC-3F6354E85ED4}"/>
              </a:ext>
            </a:extLst>
          </p:cNvPr>
          <p:cNvSpPr>
            <a:spLocks noGrp="1"/>
          </p:cNvSpPr>
          <p:nvPr>
            <p:ph type="body" sz="quarter" idx="109" hasCustomPrompt="1"/>
          </p:nvPr>
        </p:nvSpPr>
        <p:spPr>
          <a:xfrm>
            <a:off x="4552232" y="3444223"/>
            <a:ext cx="1387604"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42" name="Text Placeholder 4">
            <a:extLst>
              <a:ext uri="{FF2B5EF4-FFF2-40B4-BE49-F238E27FC236}">
                <a16:creationId xmlns:a16="http://schemas.microsoft.com/office/drawing/2014/main" id="{CC506724-028C-4EF4-920C-4FBC60ACC15E}"/>
              </a:ext>
            </a:extLst>
          </p:cNvPr>
          <p:cNvSpPr>
            <a:spLocks noGrp="1"/>
          </p:cNvSpPr>
          <p:nvPr>
            <p:ph type="body" sz="quarter" idx="110" hasCustomPrompt="1"/>
          </p:nvPr>
        </p:nvSpPr>
        <p:spPr>
          <a:xfrm>
            <a:off x="4546878" y="1632381"/>
            <a:ext cx="1387604"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43" name="Text Placeholder 4">
            <a:extLst>
              <a:ext uri="{FF2B5EF4-FFF2-40B4-BE49-F238E27FC236}">
                <a16:creationId xmlns:a16="http://schemas.microsoft.com/office/drawing/2014/main" id="{BBAFA776-502E-4E4B-8B54-399D1872D22B}"/>
              </a:ext>
            </a:extLst>
          </p:cNvPr>
          <p:cNvSpPr>
            <a:spLocks noGrp="1"/>
          </p:cNvSpPr>
          <p:nvPr>
            <p:ph type="body" sz="quarter" idx="111" hasCustomPrompt="1"/>
          </p:nvPr>
        </p:nvSpPr>
        <p:spPr>
          <a:xfrm>
            <a:off x="4552232" y="1824826"/>
            <a:ext cx="1387604"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44" name="Text Placeholder 4">
            <a:extLst>
              <a:ext uri="{FF2B5EF4-FFF2-40B4-BE49-F238E27FC236}">
                <a16:creationId xmlns:a16="http://schemas.microsoft.com/office/drawing/2014/main" id="{5EEA43BF-1096-4ED6-810B-66A5F6A14FBF}"/>
              </a:ext>
            </a:extLst>
          </p:cNvPr>
          <p:cNvSpPr>
            <a:spLocks noGrp="1"/>
          </p:cNvSpPr>
          <p:nvPr>
            <p:ph type="body" sz="quarter" idx="112" hasCustomPrompt="1"/>
          </p:nvPr>
        </p:nvSpPr>
        <p:spPr>
          <a:xfrm>
            <a:off x="4552232" y="4871175"/>
            <a:ext cx="1403666"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45" name="Text Placeholder 4">
            <a:extLst>
              <a:ext uri="{FF2B5EF4-FFF2-40B4-BE49-F238E27FC236}">
                <a16:creationId xmlns:a16="http://schemas.microsoft.com/office/drawing/2014/main" id="{76D18CAE-8A45-48BD-9F9D-5DE40F3B1D5F}"/>
              </a:ext>
            </a:extLst>
          </p:cNvPr>
          <p:cNvSpPr>
            <a:spLocks noGrp="1"/>
          </p:cNvSpPr>
          <p:nvPr>
            <p:ph type="body" sz="quarter" idx="113" hasCustomPrompt="1"/>
          </p:nvPr>
        </p:nvSpPr>
        <p:spPr>
          <a:xfrm>
            <a:off x="4552232" y="5063620"/>
            <a:ext cx="1392958"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46" name="Text Placeholder 4">
            <a:extLst>
              <a:ext uri="{FF2B5EF4-FFF2-40B4-BE49-F238E27FC236}">
                <a16:creationId xmlns:a16="http://schemas.microsoft.com/office/drawing/2014/main" id="{63D53B26-C39B-425A-81ED-84B187FD53BE}"/>
              </a:ext>
            </a:extLst>
          </p:cNvPr>
          <p:cNvSpPr>
            <a:spLocks noGrp="1"/>
          </p:cNvSpPr>
          <p:nvPr>
            <p:ph type="body" sz="quarter" idx="114" hasCustomPrompt="1"/>
          </p:nvPr>
        </p:nvSpPr>
        <p:spPr>
          <a:xfrm>
            <a:off x="7422336" y="3251778"/>
            <a:ext cx="1382250"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47" name="Text Placeholder 4">
            <a:extLst>
              <a:ext uri="{FF2B5EF4-FFF2-40B4-BE49-F238E27FC236}">
                <a16:creationId xmlns:a16="http://schemas.microsoft.com/office/drawing/2014/main" id="{2878D673-79D1-4968-A938-4081B6149DDD}"/>
              </a:ext>
            </a:extLst>
          </p:cNvPr>
          <p:cNvSpPr>
            <a:spLocks noGrp="1"/>
          </p:cNvSpPr>
          <p:nvPr>
            <p:ph type="body" sz="quarter" idx="115" hasCustomPrompt="1"/>
          </p:nvPr>
        </p:nvSpPr>
        <p:spPr>
          <a:xfrm>
            <a:off x="7422336" y="3444223"/>
            <a:ext cx="1387604"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48" name="Text Placeholder 4">
            <a:extLst>
              <a:ext uri="{FF2B5EF4-FFF2-40B4-BE49-F238E27FC236}">
                <a16:creationId xmlns:a16="http://schemas.microsoft.com/office/drawing/2014/main" id="{24E36EFF-C41B-4E7A-A6A7-A0B85CCAE50A}"/>
              </a:ext>
            </a:extLst>
          </p:cNvPr>
          <p:cNvSpPr>
            <a:spLocks noGrp="1"/>
          </p:cNvSpPr>
          <p:nvPr>
            <p:ph type="body" sz="quarter" idx="116" hasCustomPrompt="1"/>
          </p:nvPr>
        </p:nvSpPr>
        <p:spPr>
          <a:xfrm>
            <a:off x="7422336" y="1632381"/>
            <a:ext cx="1387604"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49" name="Text Placeholder 4">
            <a:extLst>
              <a:ext uri="{FF2B5EF4-FFF2-40B4-BE49-F238E27FC236}">
                <a16:creationId xmlns:a16="http://schemas.microsoft.com/office/drawing/2014/main" id="{12975CE8-559C-4FD3-98DD-7CCB2E58BCA2}"/>
              </a:ext>
            </a:extLst>
          </p:cNvPr>
          <p:cNvSpPr>
            <a:spLocks noGrp="1"/>
          </p:cNvSpPr>
          <p:nvPr>
            <p:ph type="body" sz="quarter" idx="117" hasCustomPrompt="1"/>
          </p:nvPr>
        </p:nvSpPr>
        <p:spPr>
          <a:xfrm>
            <a:off x="7422336" y="1824826"/>
            <a:ext cx="1387604"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50" name="Text Placeholder 4">
            <a:extLst>
              <a:ext uri="{FF2B5EF4-FFF2-40B4-BE49-F238E27FC236}">
                <a16:creationId xmlns:a16="http://schemas.microsoft.com/office/drawing/2014/main" id="{62A396B9-19EA-4BB8-9162-167A81906130}"/>
              </a:ext>
            </a:extLst>
          </p:cNvPr>
          <p:cNvSpPr>
            <a:spLocks noGrp="1"/>
          </p:cNvSpPr>
          <p:nvPr>
            <p:ph type="body" sz="quarter" idx="118" hasCustomPrompt="1"/>
          </p:nvPr>
        </p:nvSpPr>
        <p:spPr>
          <a:xfrm>
            <a:off x="7422336" y="4871175"/>
            <a:ext cx="1403666"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51" name="Text Placeholder 4">
            <a:extLst>
              <a:ext uri="{FF2B5EF4-FFF2-40B4-BE49-F238E27FC236}">
                <a16:creationId xmlns:a16="http://schemas.microsoft.com/office/drawing/2014/main" id="{C209F717-12C2-4FCA-9895-85326FA4C2BF}"/>
              </a:ext>
            </a:extLst>
          </p:cNvPr>
          <p:cNvSpPr>
            <a:spLocks noGrp="1"/>
          </p:cNvSpPr>
          <p:nvPr>
            <p:ph type="body" sz="quarter" idx="119" hasCustomPrompt="1"/>
          </p:nvPr>
        </p:nvSpPr>
        <p:spPr>
          <a:xfrm>
            <a:off x="7422336" y="5063620"/>
            <a:ext cx="1392958"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52" name="Text Placeholder 4">
            <a:extLst>
              <a:ext uri="{FF2B5EF4-FFF2-40B4-BE49-F238E27FC236}">
                <a16:creationId xmlns:a16="http://schemas.microsoft.com/office/drawing/2014/main" id="{B6CC8A27-EA2F-4B70-AF46-845C3BC65E19}"/>
              </a:ext>
            </a:extLst>
          </p:cNvPr>
          <p:cNvSpPr>
            <a:spLocks noGrp="1"/>
          </p:cNvSpPr>
          <p:nvPr>
            <p:ph type="body" sz="quarter" idx="120" hasCustomPrompt="1"/>
          </p:nvPr>
        </p:nvSpPr>
        <p:spPr>
          <a:xfrm>
            <a:off x="10281862" y="3251778"/>
            <a:ext cx="1382250"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53" name="Text Placeholder 4">
            <a:extLst>
              <a:ext uri="{FF2B5EF4-FFF2-40B4-BE49-F238E27FC236}">
                <a16:creationId xmlns:a16="http://schemas.microsoft.com/office/drawing/2014/main" id="{8B82A403-10B0-4B97-B299-6950A93EF29C}"/>
              </a:ext>
            </a:extLst>
          </p:cNvPr>
          <p:cNvSpPr>
            <a:spLocks noGrp="1"/>
          </p:cNvSpPr>
          <p:nvPr>
            <p:ph type="body" sz="quarter" idx="121" hasCustomPrompt="1"/>
          </p:nvPr>
        </p:nvSpPr>
        <p:spPr>
          <a:xfrm>
            <a:off x="10276508" y="3444223"/>
            <a:ext cx="1387604"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54" name="Text Placeholder 4">
            <a:extLst>
              <a:ext uri="{FF2B5EF4-FFF2-40B4-BE49-F238E27FC236}">
                <a16:creationId xmlns:a16="http://schemas.microsoft.com/office/drawing/2014/main" id="{AECCF6DB-B88D-485A-B12D-F5F75510EBF7}"/>
              </a:ext>
            </a:extLst>
          </p:cNvPr>
          <p:cNvSpPr>
            <a:spLocks noGrp="1"/>
          </p:cNvSpPr>
          <p:nvPr>
            <p:ph type="body" sz="quarter" idx="122" hasCustomPrompt="1"/>
          </p:nvPr>
        </p:nvSpPr>
        <p:spPr>
          <a:xfrm>
            <a:off x="10276508" y="1632381"/>
            <a:ext cx="1387604"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55" name="Text Placeholder 4">
            <a:extLst>
              <a:ext uri="{FF2B5EF4-FFF2-40B4-BE49-F238E27FC236}">
                <a16:creationId xmlns:a16="http://schemas.microsoft.com/office/drawing/2014/main" id="{E91C7214-2ACA-45AE-811E-448F8FE90967}"/>
              </a:ext>
            </a:extLst>
          </p:cNvPr>
          <p:cNvSpPr>
            <a:spLocks noGrp="1"/>
          </p:cNvSpPr>
          <p:nvPr>
            <p:ph type="body" sz="quarter" idx="123" hasCustomPrompt="1"/>
          </p:nvPr>
        </p:nvSpPr>
        <p:spPr>
          <a:xfrm>
            <a:off x="10276508" y="1824826"/>
            <a:ext cx="1387604"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
        <p:nvSpPr>
          <p:cNvPr id="56" name="Text Placeholder 4">
            <a:extLst>
              <a:ext uri="{FF2B5EF4-FFF2-40B4-BE49-F238E27FC236}">
                <a16:creationId xmlns:a16="http://schemas.microsoft.com/office/drawing/2014/main" id="{BD2653A8-80DA-4BC6-87BF-FFDE18CB8B42}"/>
              </a:ext>
            </a:extLst>
          </p:cNvPr>
          <p:cNvSpPr>
            <a:spLocks noGrp="1"/>
          </p:cNvSpPr>
          <p:nvPr>
            <p:ph type="body" sz="quarter" idx="124" hasCustomPrompt="1"/>
          </p:nvPr>
        </p:nvSpPr>
        <p:spPr>
          <a:xfrm>
            <a:off x="10260446" y="4871175"/>
            <a:ext cx="1403666" cy="146503"/>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57" name="Text Placeholder 4">
            <a:extLst>
              <a:ext uri="{FF2B5EF4-FFF2-40B4-BE49-F238E27FC236}">
                <a16:creationId xmlns:a16="http://schemas.microsoft.com/office/drawing/2014/main" id="{285F3452-9B50-49E7-B5E2-F8DA26E8182F}"/>
              </a:ext>
            </a:extLst>
          </p:cNvPr>
          <p:cNvSpPr>
            <a:spLocks noGrp="1"/>
          </p:cNvSpPr>
          <p:nvPr>
            <p:ph type="body" sz="quarter" idx="125" hasCustomPrompt="1"/>
          </p:nvPr>
        </p:nvSpPr>
        <p:spPr>
          <a:xfrm>
            <a:off x="10271154" y="5063620"/>
            <a:ext cx="1392958" cy="1049659"/>
          </a:xfrm>
        </p:spPr>
        <p:txBody>
          <a:bodyPr/>
          <a:lstStyle>
            <a:lvl1pPr marL="0" indent="0">
              <a:spcAft>
                <a:spcPts val="0"/>
              </a:spcAft>
              <a:buNone/>
              <a:defRPr sz="1000" b="0">
                <a:solidFill>
                  <a:schemeClr val="bg2">
                    <a:lumMod val="75000"/>
                  </a:schemeClr>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bio</a:t>
            </a:r>
          </a:p>
        </p:txBody>
      </p:sp>
    </p:spTree>
    <p:extLst>
      <p:ext uri="{BB962C8B-B14F-4D97-AF65-F5344CB8AC3E}">
        <p14:creationId xmlns:p14="http://schemas.microsoft.com/office/powerpoint/2010/main" val="2188370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8 persons">
    <p:spTree>
      <p:nvGrpSpPr>
        <p:cNvPr id="1" name=""/>
        <p:cNvGrpSpPr/>
        <p:nvPr/>
      </p:nvGrpSpPr>
      <p:grpSpPr>
        <a:xfrm>
          <a:off x="0" y="0"/>
          <a:ext cx="0" cy="0"/>
          <a:chOff x="0" y="0"/>
          <a:chExt cx="0" cy="0"/>
        </a:xfrm>
      </p:grpSpPr>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lvl1pPr>
              <a:defRPr>
                <a:solidFill>
                  <a:schemeClr val="tx1"/>
                </a:solidFill>
              </a:defRPr>
            </a:lvl1pPr>
          </a:lstStyle>
          <a:p>
            <a:r>
              <a:rPr lang="en-GB"/>
              <a:t>Click to add title</a:t>
            </a:r>
          </a:p>
        </p:txBody>
      </p:sp>
      <p:sp>
        <p:nvSpPr>
          <p:cNvPr id="4" name="Text Placeholder 3">
            <a:extLst>
              <a:ext uri="{FF2B5EF4-FFF2-40B4-BE49-F238E27FC236}">
                <a16:creationId xmlns:a16="http://schemas.microsoft.com/office/drawing/2014/main" id="{1CFBB936-3584-46FE-B145-F2B99BD4104E}"/>
              </a:ext>
            </a:extLst>
          </p:cNvPr>
          <p:cNvSpPr>
            <a:spLocks noGrp="1"/>
          </p:cNvSpPr>
          <p:nvPr>
            <p:ph type="body" sz="quarter" idx="72" hasCustomPrompt="1"/>
          </p:nvPr>
        </p:nvSpPr>
        <p:spPr>
          <a:xfrm>
            <a:off x="576263" y="1728000"/>
            <a:ext cx="1598612" cy="895929"/>
          </a:xfrm>
        </p:spPr>
        <p:txBody>
          <a:bodyPr/>
          <a:lstStyle>
            <a:lvl1pPr marL="0" indent="0">
              <a:lnSpc>
                <a:spcPct val="100000"/>
              </a:lnSpc>
              <a:spcAft>
                <a:spcPts val="0"/>
              </a:spcAft>
              <a:buNone/>
              <a:defRPr sz="1500" b="1">
                <a:solidFill>
                  <a:schemeClr val="tx1"/>
                </a:solidFill>
                <a:latin typeface="+mn-lt"/>
              </a:defRPr>
            </a:lvl1pPr>
            <a:lvl2pPr marL="0" indent="0">
              <a:lnSpc>
                <a:spcPct val="100000"/>
              </a:lnSpc>
              <a:spcAft>
                <a:spcPts val="0"/>
              </a:spcAft>
              <a:buNone/>
              <a:defRPr sz="1500" b="1">
                <a:solidFill>
                  <a:schemeClr val="tx1"/>
                </a:solidFill>
                <a:latin typeface="+mn-lt"/>
              </a:defRPr>
            </a:lvl2pPr>
            <a:lvl3pPr marL="0" indent="0">
              <a:lnSpc>
                <a:spcPct val="100000"/>
              </a:lnSpc>
              <a:spcAft>
                <a:spcPts val="0"/>
              </a:spcAft>
              <a:buNone/>
              <a:defRPr sz="1500" b="1">
                <a:solidFill>
                  <a:schemeClr val="accent1"/>
                </a:solidFill>
                <a:latin typeface="+mn-lt"/>
              </a:defRPr>
            </a:lvl3pPr>
            <a:lvl4pPr>
              <a:lnSpc>
                <a:spcPct val="100000"/>
              </a:lnSpc>
              <a:spcAft>
                <a:spcPts val="0"/>
              </a:spcAft>
              <a:buNone/>
              <a:defRPr sz="1500" b="1">
                <a:solidFill>
                  <a:schemeClr val="accent1"/>
                </a:solidFill>
                <a:latin typeface="+mn-lt"/>
              </a:defRPr>
            </a:lvl4pPr>
            <a:lvl5pPr>
              <a:lnSpc>
                <a:spcPct val="100000"/>
              </a:lnSpc>
              <a:spcAft>
                <a:spcPts val="0"/>
              </a:spcAft>
              <a:buNone/>
              <a:defRPr sz="1500" b="1">
                <a:solidFill>
                  <a:schemeClr val="accent1"/>
                </a:solidFill>
                <a:latin typeface="+mn-lt"/>
              </a:defRPr>
            </a:lvl5pPr>
            <a:lvl6pPr>
              <a:lnSpc>
                <a:spcPct val="100000"/>
              </a:lnSpc>
              <a:buNone/>
              <a:defRPr sz="1500" b="1">
                <a:solidFill>
                  <a:schemeClr val="accent1"/>
                </a:solidFill>
                <a:latin typeface="+mn-lt"/>
              </a:defRPr>
            </a:lvl6pPr>
            <a:lvl7pPr>
              <a:lnSpc>
                <a:spcPct val="100000"/>
              </a:lnSpc>
              <a:spcAft>
                <a:spcPts val="0"/>
              </a:spcAft>
              <a:buNone/>
              <a:defRPr sz="1500" b="1">
                <a:solidFill>
                  <a:schemeClr val="accent1"/>
                </a:solidFill>
                <a:latin typeface="+mn-lt"/>
              </a:defRPr>
            </a:lvl7pPr>
            <a:lvl8pPr>
              <a:lnSpc>
                <a:spcPct val="100000"/>
              </a:lnSpc>
              <a:spcAft>
                <a:spcPts val="0"/>
              </a:spcAft>
              <a:buNone/>
              <a:defRPr sz="1500" b="1">
                <a:solidFill>
                  <a:schemeClr val="accent1"/>
                </a:solidFill>
                <a:latin typeface="+mn-lt"/>
              </a:defRPr>
            </a:lvl8pPr>
            <a:lvl9pPr>
              <a:lnSpc>
                <a:spcPct val="100000"/>
              </a:lnSpc>
              <a:buNone/>
              <a:defRPr sz="1500" b="1">
                <a:solidFill>
                  <a:schemeClr val="accent1"/>
                </a:solidFill>
                <a:latin typeface="+mn-lt"/>
              </a:defRPr>
            </a:lvl9pPr>
          </a:lstStyle>
          <a:p>
            <a:pPr lvl="0"/>
            <a:r>
              <a:rPr lang="en-GB"/>
              <a:t>Click to add text</a:t>
            </a:r>
          </a:p>
          <a:p>
            <a:pPr lvl="1"/>
            <a:endParaRPr lang="en-GB"/>
          </a:p>
        </p:txBody>
      </p:sp>
      <p:sp>
        <p:nvSpPr>
          <p:cNvPr id="111" name="Text Placeholder 3">
            <a:extLst>
              <a:ext uri="{FF2B5EF4-FFF2-40B4-BE49-F238E27FC236}">
                <a16:creationId xmlns:a16="http://schemas.microsoft.com/office/drawing/2014/main" id="{5ED6FC56-210A-422C-A994-00D3535D0E5F}"/>
              </a:ext>
            </a:extLst>
          </p:cNvPr>
          <p:cNvSpPr>
            <a:spLocks noGrp="1"/>
          </p:cNvSpPr>
          <p:nvPr>
            <p:ph type="body" sz="quarter" idx="73" hasCustomPrompt="1"/>
          </p:nvPr>
        </p:nvSpPr>
        <p:spPr>
          <a:xfrm>
            <a:off x="576263" y="4015538"/>
            <a:ext cx="1598612" cy="895929"/>
          </a:xfrm>
        </p:spPr>
        <p:txBody>
          <a:bodyPr/>
          <a:lstStyle>
            <a:lvl1pPr marL="0" indent="0">
              <a:lnSpc>
                <a:spcPct val="100000"/>
              </a:lnSpc>
              <a:spcAft>
                <a:spcPts val="0"/>
              </a:spcAft>
              <a:buNone/>
              <a:defRPr sz="1500" b="1">
                <a:solidFill>
                  <a:schemeClr val="tx1"/>
                </a:solidFill>
                <a:latin typeface="+mn-lt"/>
              </a:defRPr>
            </a:lvl1pPr>
            <a:lvl2pPr marL="0" indent="0">
              <a:lnSpc>
                <a:spcPct val="100000"/>
              </a:lnSpc>
              <a:spcAft>
                <a:spcPts val="0"/>
              </a:spcAft>
              <a:buNone/>
              <a:defRPr sz="1500" b="1">
                <a:solidFill>
                  <a:schemeClr val="tx1"/>
                </a:solidFill>
                <a:latin typeface="+mn-lt"/>
              </a:defRPr>
            </a:lvl2pPr>
            <a:lvl3pPr marL="0" indent="0">
              <a:lnSpc>
                <a:spcPct val="100000"/>
              </a:lnSpc>
              <a:spcAft>
                <a:spcPts val="0"/>
              </a:spcAft>
              <a:buNone/>
              <a:defRPr sz="1500" b="1">
                <a:solidFill>
                  <a:schemeClr val="accent1"/>
                </a:solidFill>
                <a:latin typeface="+mn-lt"/>
              </a:defRPr>
            </a:lvl3pPr>
            <a:lvl4pPr>
              <a:lnSpc>
                <a:spcPct val="100000"/>
              </a:lnSpc>
              <a:spcAft>
                <a:spcPts val="0"/>
              </a:spcAft>
              <a:buNone/>
              <a:defRPr sz="1500" b="1">
                <a:solidFill>
                  <a:schemeClr val="accent1"/>
                </a:solidFill>
                <a:latin typeface="+mn-lt"/>
              </a:defRPr>
            </a:lvl4pPr>
            <a:lvl5pPr>
              <a:lnSpc>
                <a:spcPct val="100000"/>
              </a:lnSpc>
              <a:spcAft>
                <a:spcPts val="0"/>
              </a:spcAft>
              <a:buNone/>
              <a:defRPr sz="1500" b="1">
                <a:solidFill>
                  <a:schemeClr val="accent1"/>
                </a:solidFill>
                <a:latin typeface="+mn-lt"/>
              </a:defRPr>
            </a:lvl5pPr>
            <a:lvl6pPr>
              <a:lnSpc>
                <a:spcPct val="100000"/>
              </a:lnSpc>
              <a:buNone/>
              <a:defRPr sz="1500" b="1">
                <a:solidFill>
                  <a:schemeClr val="accent1"/>
                </a:solidFill>
                <a:latin typeface="+mn-lt"/>
              </a:defRPr>
            </a:lvl6pPr>
            <a:lvl7pPr>
              <a:lnSpc>
                <a:spcPct val="100000"/>
              </a:lnSpc>
              <a:spcAft>
                <a:spcPts val="0"/>
              </a:spcAft>
              <a:buNone/>
              <a:defRPr sz="1500" b="1">
                <a:solidFill>
                  <a:schemeClr val="accent1"/>
                </a:solidFill>
                <a:latin typeface="+mn-lt"/>
              </a:defRPr>
            </a:lvl7pPr>
            <a:lvl8pPr>
              <a:lnSpc>
                <a:spcPct val="100000"/>
              </a:lnSpc>
              <a:spcAft>
                <a:spcPts val="0"/>
              </a:spcAft>
              <a:buNone/>
              <a:defRPr sz="1500" b="1">
                <a:solidFill>
                  <a:schemeClr val="accent1"/>
                </a:solidFill>
                <a:latin typeface="+mn-lt"/>
              </a:defRPr>
            </a:lvl8pPr>
            <a:lvl9pPr>
              <a:lnSpc>
                <a:spcPct val="100000"/>
              </a:lnSpc>
              <a:buNone/>
              <a:defRPr sz="1500" b="1">
                <a:solidFill>
                  <a:schemeClr val="accent1"/>
                </a:solidFill>
                <a:latin typeface="+mn-lt"/>
              </a:defRPr>
            </a:lvl9pPr>
          </a:lstStyle>
          <a:p>
            <a:pPr lvl="0"/>
            <a:r>
              <a:rPr lang="en-GB"/>
              <a:t>Click to add text</a:t>
            </a:r>
          </a:p>
          <a:p>
            <a:pPr lvl="1"/>
            <a:endParaRPr lang="en-GB"/>
          </a:p>
        </p:txBody>
      </p:sp>
      <p:sp>
        <p:nvSpPr>
          <p:cNvPr id="7" name="Text Placeholder 4 flyt 1-2">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2998396" y="2781249"/>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2998396" y="291760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2998396" y="305396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2998396" y="3190330"/>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2998396" y="4916502"/>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2998396" y="505286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2998396" y="518922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2998396" y="5325583"/>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70" name="Text Placeholder 4 flut 2-3">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5264130" y="2781249"/>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5264130" y="291760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5264130" y="305396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5264130" y="3190330"/>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5264130" y="4916502"/>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5264130" y="505286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5264130" y="518922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5264130" y="5325583"/>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80" name="Text Placeholder 4 flyt 3-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7529864" y="2781249"/>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7529864" y="291760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7529864" y="305396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7529864" y="3190330"/>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7529864" y="4916502"/>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7529864" y="505286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7529864" y="518922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7529864" y="5325583"/>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90" name="Text Placeholder 4 flyt 4-5">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9795600" y="2781249"/>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9795600" y="291760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9795600" y="3053969"/>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9795600" y="3190330"/>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9795600" y="4916502"/>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9795600" y="505286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9795600" y="5189222"/>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9795600" y="5325583"/>
            <a:ext cx="1656000" cy="144000"/>
          </a:xfrm>
        </p:spPr>
        <p:txBody>
          <a:bodyPr/>
          <a:lstStyle>
            <a:lvl1pPr marL="0" indent="0">
              <a:spcAft>
                <a:spcPts val="0"/>
              </a:spcAft>
              <a:buNone/>
              <a:defRPr sz="9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2998396" y="1870346"/>
            <a:ext cx="828000" cy="828000"/>
          </a:xfrm>
          <a:prstGeom prst="ellipse">
            <a:avLst/>
          </a:prstGeom>
          <a:noFill/>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2998396" y="4005599"/>
            <a:ext cx="828000" cy="828000"/>
          </a:xfrm>
          <a:prstGeom prst="ellipse">
            <a:avLst/>
          </a:prstGeom>
          <a:noFill/>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5264130" y="1870346"/>
            <a:ext cx="828000" cy="828000"/>
          </a:xfrm>
          <a:prstGeom prst="ellipse">
            <a:avLst/>
          </a:prstGeom>
          <a:noFill/>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5264130" y="4005599"/>
            <a:ext cx="828000" cy="828000"/>
          </a:xfrm>
          <a:prstGeom prst="ellipse">
            <a:avLst/>
          </a:prstGeom>
          <a:noFill/>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7529864" y="1870346"/>
            <a:ext cx="828000" cy="828000"/>
          </a:xfrm>
          <a:prstGeom prst="ellipse">
            <a:avLst/>
          </a:prstGeom>
          <a:noFill/>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7529864" y="4005599"/>
            <a:ext cx="828000" cy="828000"/>
          </a:xfrm>
          <a:prstGeom prst="ellipse">
            <a:avLst/>
          </a:prstGeom>
          <a:noFill/>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9795600" y="1870346"/>
            <a:ext cx="828000" cy="828000"/>
          </a:xfrm>
          <a:prstGeom prst="ellipse">
            <a:avLst/>
          </a:prstGeom>
          <a:noFill/>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99" name="Picture Placeholder 7 flyt 4-5">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9795600" y="4005599"/>
            <a:ext cx="828000" cy="828000"/>
          </a:xfrm>
          <a:prstGeom prst="ellipse">
            <a:avLst/>
          </a:prstGeom>
          <a:noFill/>
        </p:spPr>
        <p:txBody>
          <a:bodyPr lIns="0" tIns="0"/>
          <a:lstStyle>
            <a:lvl1pPr marL="0" indent="0" algn="l">
              <a:buNone/>
              <a:defRPr sz="900">
                <a:solidFill>
                  <a:schemeClr val="accent2"/>
                </a:solidFill>
              </a:defRPr>
            </a:lvl1pPr>
          </a:lstStyle>
          <a:p>
            <a:r>
              <a:rPr lang="en-GB"/>
              <a:t>Click icon to add picture or click on frame and insert picture from Templafy Images</a:t>
            </a:r>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lvl1pPr>
              <a:defRPr>
                <a:solidFill>
                  <a:schemeClr val="bg2"/>
                </a:solidFill>
              </a:defRPr>
            </a:lvl1pPr>
          </a:lstStyle>
          <a:p>
            <a:fld id="{23AA811B-2EBD-4900-905E-5BE206449611}" type="slidenum">
              <a:rPr lang="en-GB" smtClean="0"/>
              <a:pPr/>
              <a:t>‹nr.›</a:t>
            </a:fld>
            <a:endParaRPr lang="en-GB"/>
          </a:p>
        </p:txBody>
      </p:sp>
    </p:spTree>
    <p:extLst>
      <p:ext uri="{BB962C8B-B14F-4D97-AF65-F5344CB8AC3E}">
        <p14:creationId xmlns:p14="http://schemas.microsoft.com/office/powerpoint/2010/main" val="42294106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10 persons ">
    <p:spTree>
      <p:nvGrpSpPr>
        <p:cNvPr id="1" name=""/>
        <p:cNvGrpSpPr/>
        <p:nvPr/>
      </p:nvGrpSpPr>
      <p:grpSpPr>
        <a:xfrm>
          <a:off x="0" y="0"/>
          <a:ext cx="0" cy="0"/>
          <a:chOff x="0" y="0"/>
          <a:chExt cx="0" cy="0"/>
        </a:xfrm>
      </p:grpSpPr>
      <p:sp>
        <p:nvSpPr>
          <p:cNvPr id="111" name="Background">
            <a:extLst>
              <a:ext uri="{FF2B5EF4-FFF2-40B4-BE49-F238E27FC236}">
                <a16:creationId xmlns:a16="http://schemas.microsoft.com/office/drawing/2014/main" id="{EEDEBE34-5041-4D47-80EB-3CFB09276BCD}"/>
              </a:ext>
            </a:extLst>
          </p:cNvPr>
          <p:cNvSpPr/>
          <p:nvPr userDrawn="1"/>
        </p:nvSpPr>
        <p:spPr bwMode="white">
          <a:xfrm>
            <a:off x="0" y="0"/>
            <a:ext cx="121932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12" name="Rectangle 111">
            <a:extLst>
              <a:ext uri="{FF2B5EF4-FFF2-40B4-BE49-F238E27FC236}">
                <a16:creationId xmlns:a16="http://schemas.microsoft.com/office/drawing/2014/main" id="{F807007C-5BD7-1C4E-A712-17DC3A77CEAB}"/>
              </a:ext>
            </a:extLst>
          </p:cNvPr>
          <p:cNvSpPr/>
          <p:nvPr userDrawn="1"/>
        </p:nvSpPr>
        <p:spPr>
          <a:xfrm>
            <a:off x="-2588" y="0"/>
            <a:ext cx="9804510" cy="1415721"/>
          </a:xfrm>
          <a:prstGeom prst="rect">
            <a:avLst/>
          </a:prstGeom>
          <a:solidFill>
            <a:schemeClr val="tx2">
              <a:lumMod val="50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solidFill>
                <a:schemeClr val="bg2"/>
              </a:solidFill>
            </a:endParaRPr>
          </a:p>
        </p:txBody>
      </p:sp>
      <p:sp>
        <p:nvSpPr>
          <p:cNvPr id="113" name="Rectangle 112">
            <a:extLst>
              <a:ext uri="{FF2B5EF4-FFF2-40B4-BE49-F238E27FC236}">
                <a16:creationId xmlns:a16="http://schemas.microsoft.com/office/drawing/2014/main" id="{C80302F3-34CB-454E-9F7F-40D543943F2C}"/>
              </a:ext>
            </a:extLst>
          </p:cNvPr>
          <p:cNvSpPr/>
          <p:nvPr userDrawn="1"/>
        </p:nvSpPr>
        <p:spPr>
          <a:xfrm>
            <a:off x="6291474" y="600539"/>
            <a:ext cx="5614780" cy="5566085"/>
          </a:xfrm>
          <a:prstGeom prst="rect">
            <a:avLst/>
          </a:prstGeom>
          <a:solidFill>
            <a:schemeClr val="tx2">
              <a:lumMod val="50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solidFill>
                <a:schemeClr val="bg2"/>
              </a:solidFill>
            </a:endParaRPr>
          </a:p>
        </p:txBody>
      </p:sp>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B3F5684F-BBE6-4B37-A1ED-4EB67A2FEB8C}"/>
              </a:ext>
            </a:extLst>
          </p:cNvPr>
          <p:cNvSpPr/>
          <p:nvPr/>
        </p:nvSpPr>
        <p:spPr>
          <a:xfrm>
            <a:off x="575121"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lvl1pPr>
              <a:defRPr>
                <a:solidFill>
                  <a:schemeClr val="bg1"/>
                </a:solidFill>
              </a:defRPr>
            </a:lvl1pPr>
          </a:lstStyle>
          <a:p>
            <a:r>
              <a:rPr lang="en-GB"/>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32662" y="2781249"/>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732662"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732662"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732662"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732662" y="4916502"/>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732662"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732662"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732662"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70" name="Text Placeholder 4">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2999292" y="2781249"/>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2999292"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2999292"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2999292"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2999292" y="4916502"/>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2999292"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2999292"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2999292"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80" name="Text Placeholder 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5264130" y="2781249"/>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5264130"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5264130"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5264130"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5264130" y="4916502"/>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5264130"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5264130"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5264130"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90" name="Text Placeholder 4">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7529864" y="2781249"/>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7529864"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7529864"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7529864"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7529864" y="4916502"/>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7529864"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7529864"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7529864"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00" name="Text Placeholder 4">
            <a:extLst>
              <a:ext uri="{FF2B5EF4-FFF2-40B4-BE49-F238E27FC236}">
                <a16:creationId xmlns:a16="http://schemas.microsoft.com/office/drawing/2014/main" id="{9A6AE5F2-E454-48D2-AC87-12FF6E2F990C}"/>
              </a:ext>
            </a:extLst>
          </p:cNvPr>
          <p:cNvSpPr>
            <a:spLocks noGrp="1"/>
          </p:cNvSpPr>
          <p:nvPr>
            <p:ph type="body" sz="quarter" idx="59" hasCustomPrompt="1"/>
          </p:nvPr>
        </p:nvSpPr>
        <p:spPr>
          <a:xfrm>
            <a:off x="9795600" y="2781249"/>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01" name="Text Placeholder 4">
            <a:extLst>
              <a:ext uri="{FF2B5EF4-FFF2-40B4-BE49-F238E27FC236}">
                <a16:creationId xmlns:a16="http://schemas.microsoft.com/office/drawing/2014/main" id="{35E31D78-B262-492E-B9AD-4337DD8D50BF}"/>
              </a:ext>
            </a:extLst>
          </p:cNvPr>
          <p:cNvSpPr>
            <a:spLocks noGrp="1"/>
          </p:cNvSpPr>
          <p:nvPr>
            <p:ph type="body" sz="quarter" idx="60" hasCustomPrompt="1"/>
          </p:nvPr>
        </p:nvSpPr>
        <p:spPr>
          <a:xfrm>
            <a:off x="9795600"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02" name="Text Placeholder 4">
            <a:extLst>
              <a:ext uri="{FF2B5EF4-FFF2-40B4-BE49-F238E27FC236}">
                <a16:creationId xmlns:a16="http://schemas.microsoft.com/office/drawing/2014/main" id="{A1DDE222-76BC-428B-AF5C-47DE9296E7AE}"/>
              </a:ext>
            </a:extLst>
          </p:cNvPr>
          <p:cNvSpPr>
            <a:spLocks noGrp="1"/>
          </p:cNvSpPr>
          <p:nvPr>
            <p:ph type="body" sz="quarter" idx="61" hasCustomPrompt="1"/>
          </p:nvPr>
        </p:nvSpPr>
        <p:spPr>
          <a:xfrm>
            <a:off x="9795600"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3" name="Text Placeholder 4">
            <a:extLst>
              <a:ext uri="{FF2B5EF4-FFF2-40B4-BE49-F238E27FC236}">
                <a16:creationId xmlns:a16="http://schemas.microsoft.com/office/drawing/2014/main" id="{94F13F0C-B3B9-4860-8E86-C7A1B01B9E15}"/>
              </a:ext>
            </a:extLst>
          </p:cNvPr>
          <p:cNvSpPr>
            <a:spLocks noGrp="1"/>
          </p:cNvSpPr>
          <p:nvPr>
            <p:ph type="body" sz="quarter" idx="62" hasCustomPrompt="1"/>
          </p:nvPr>
        </p:nvSpPr>
        <p:spPr>
          <a:xfrm>
            <a:off x="9795600"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05" name="Text Placeholder 4">
            <a:extLst>
              <a:ext uri="{FF2B5EF4-FFF2-40B4-BE49-F238E27FC236}">
                <a16:creationId xmlns:a16="http://schemas.microsoft.com/office/drawing/2014/main" id="{B7039321-8CFA-45ED-A018-9D30375399FE}"/>
              </a:ext>
            </a:extLst>
          </p:cNvPr>
          <p:cNvSpPr>
            <a:spLocks noGrp="1"/>
          </p:cNvSpPr>
          <p:nvPr>
            <p:ph type="body" sz="quarter" idx="64" hasCustomPrompt="1"/>
          </p:nvPr>
        </p:nvSpPr>
        <p:spPr>
          <a:xfrm>
            <a:off x="9795600" y="4916502"/>
            <a:ext cx="1656000" cy="144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06" name="Text Placeholder 4">
            <a:extLst>
              <a:ext uri="{FF2B5EF4-FFF2-40B4-BE49-F238E27FC236}">
                <a16:creationId xmlns:a16="http://schemas.microsoft.com/office/drawing/2014/main" id="{30EF88F9-002E-4592-AA92-E259056C6097}"/>
              </a:ext>
            </a:extLst>
          </p:cNvPr>
          <p:cNvSpPr>
            <a:spLocks noGrp="1"/>
          </p:cNvSpPr>
          <p:nvPr>
            <p:ph type="body" sz="quarter" idx="65" hasCustomPrompt="1"/>
          </p:nvPr>
        </p:nvSpPr>
        <p:spPr>
          <a:xfrm>
            <a:off x="9795600"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07" name="Text Placeholder 4">
            <a:extLst>
              <a:ext uri="{FF2B5EF4-FFF2-40B4-BE49-F238E27FC236}">
                <a16:creationId xmlns:a16="http://schemas.microsoft.com/office/drawing/2014/main" id="{3647B859-75EE-4AD5-8109-19B05EF58F16}"/>
              </a:ext>
            </a:extLst>
          </p:cNvPr>
          <p:cNvSpPr>
            <a:spLocks noGrp="1"/>
          </p:cNvSpPr>
          <p:nvPr>
            <p:ph type="body" sz="quarter" idx="66" hasCustomPrompt="1"/>
          </p:nvPr>
        </p:nvSpPr>
        <p:spPr>
          <a:xfrm>
            <a:off x="9795600"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8" name="Text Placeholder 4">
            <a:extLst>
              <a:ext uri="{FF2B5EF4-FFF2-40B4-BE49-F238E27FC236}">
                <a16:creationId xmlns:a16="http://schemas.microsoft.com/office/drawing/2014/main" id="{C3EC5D1A-BBB3-46BE-BBAD-0218E4BC4376}"/>
              </a:ext>
            </a:extLst>
          </p:cNvPr>
          <p:cNvSpPr>
            <a:spLocks noGrp="1"/>
          </p:cNvSpPr>
          <p:nvPr>
            <p:ph type="body" sz="quarter" idx="67" hasCustomPrompt="1"/>
          </p:nvPr>
        </p:nvSpPr>
        <p:spPr>
          <a:xfrm>
            <a:off x="9795600"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732662" y="1870346"/>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732662" y="4005599"/>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2998396" y="1870346"/>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2998396" y="4005599"/>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5264130" y="1870346"/>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5264130" y="4005599"/>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7529864" y="1870346"/>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99" name="Picture Placeholder 7">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7529864" y="4005599"/>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04" name="Picture Placeholder 7">
            <a:extLst>
              <a:ext uri="{FF2B5EF4-FFF2-40B4-BE49-F238E27FC236}">
                <a16:creationId xmlns:a16="http://schemas.microsoft.com/office/drawing/2014/main" id="{C9F53B58-1349-49CD-8887-14A63E0AB457}"/>
              </a:ext>
            </a:extLst>
          </p:cNvPr>
          <p:cNvSpPr>
            <a:spLocks noGrp="1"/>
          </p:cNvSpPr>
          <p:nvPr>
            <p:ph type="pic" sz="quarter" idx="63" hasCustomPrompt="1"/>
          </p:nvPr>
        </p:nvSpPr>
        <p:spPr>
          <a:xfrm>
            <a:off x="9795600" y="1870346"/>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09" name="Picture Placeholder 7">
            <a:extLst>
              <a:ext uri="{FF2B5EF4-FFF2-40B4-BE49-F238E27FC236}">
                <a16:creationId xmlns:a16="http://schemas.microsoft.com/office/drawing/2014/main" id="{F4C40FF3-6686-4A8F-B47D-3D423D6A5449}"/>
              </a:ext>
            </a:extLst>
          </p:cNvPr>
          <p:cNvSpPr>
            <a:spLocks noGrp="1"/>
          </p:cNvSpPr>
          <p:nvPr>
            <p:ph type="pic" sz="quarter" idx="68" hasCustomPrompt="1"/>
          </p:nvPr>
        </p:nvSpPr>
        <p:spPr>
          <a:xfrm>
            <a:off x="9795600" y="4005599"/>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lvl1pPr>
              <a:defRPr>
                <a:solidFill>
                  <a:schemeClr val="bg1"/>
                </a:solidFill>
              </a:defRPr>
            </a:lvl1pPr>
          </a:lstStyle>
          <a:p>
            <a:fld id="{23AA811B-2EBD-4900-905E-5BE206449611}" type="slidenum">
              <a:rPr lang="en-GB" smtClean="0"/>
              <a:pPr/>
              <a:t>‹nr.›</a:t>
            </a:fld>
            <a:endParaRPr lang="en-GB"/>
          </a:p>
        </p:txBody>
      </p:sp>
    </p:spTree>
    <p:extLst>
      <p:ext uri="{BB962C8B-B14F-4D97-AF65-F5344CB8AC3E}">
        <p14:creationId xmlns:p14="http://schemas.microsoft.com/office/powerpoint/2010/main" val="1191797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mbstones">
    <p:spTree>
      <p:nvGrpSpPr>
        <p:cNvPr id="1" name=""/>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B2F1989F-8586-49D7-A4E8-B72A888E6A5A}"/>
              </a:ext>
            </a:extLst>
          </p:cNvPr>
          <p:cNvSpPr/>
          <p:nvPr userDrawn="1"/>
        </p:nvSpPr>
        <p:spPr>
          <a:xfrm>
            <a:off x="2835078"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Rounded Corners 120">
            <a:extLst>
              <a:ext uri="{FF2B5EF4-FFF2-40B4-BE49-F238E27FC236}">
                <a16:creationId xmlns:a16="http://schemas.microsoft.com/office/drawing/2014/main" id="{BC22C900-9E3D-4D19-9195-BDD7CFA67068}"/>
              </a:ext>
            </a:extLst>
          </p:cNvPr>
          <p:cNvSpPr/>
          <p:nvPr userDrawn="1"/>
        </p:nvSpPr>
        <p:spPr>
          <a:xfrm>
            <a:off x="5112905"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Rounded Corners 126">
            <a:extLst>
              <a:ext uri="{FF2B5EF4-FFF2-40B4-BE49-F238E27FC236}">
                <a16:creationId xmlns:a16="http://schemas.microsoft.com/office/drawing/2014/main" id="{DDF14694-5A90-4939-AE56-B78A6DE435A0}"/>
              </a:ext>
            </a:extLst>
          </p:cNvPr>
          <p:cNvSpPr/>
          <p:nvPr userDrawn="1"/>
        </p:nvSpPr>
        <p:spPr>
          <a:xfrm>
            <a:off x="7381261"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Rounded Corners 129">
            <a:extLst>
              <a:ext uri="{FF2B5EF4-FFF2-40B4-BE49-F238E27FC236}">
                <a16:creationId xmlns:a16="http://schemas.microsoft.com/office/drawing/2014/main" id="{4C205805-EFC8-4811-B82D-F27E34762837}"/>
              </a:ext>
            </a:extLst>
          </p:cNvPr>
          <p:cNvSpPr/>
          <p:nvPr userDrawn="1"/>
        </p:nvSpPr>
        <p:spPr>
          <a:xfrm>
            <a:off x="7381261"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4F0AC683-D42D-413F-BA28-CCB4AD3133E8}"/>
              </a:ext>
            </a:extLst>
          </p:cNvPr>
          <p:cNvSpPr/>
          <p:nvPr userDrawn="1"/>
        </p:nvSpPr>
        <p:spPr>
          <a:xfrm>
            <a:off x="9646716"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D6AE0762-596F-477B-8BFA-3F1C181FD485}"/>
              </a:ext>
            </a:extLst>
          </p:cNvPr>
          <p:cNvSpPr/>
          <p:nvPr userDrawn="1"/>
        </p:nvSpPr>
        <p:spPr>
          <a:xfrm>
            <a:off x="9646716"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userDrawn="1"/>
        </p:nvSpPr>
        <p:spPr>
          <a:xfrm>
            <a:off x="5112905"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Rounded Corners 111">
            <a:extLst>
              <a:ext uri="{FF2B5EF4-FFF2-40B4-BE49-F238E27FC236}">
                <a16:creationId xmlns:a16="http://schemas.microsoft.com/office/drawing/2014/main" id="{09FCBC1C-4687-4C34-8125-36422B87ECF6}"/>
              </a:ext>
            </a:extLst>
          </p:cNvPr>
          <p:cNvSpPr/>
          <p:nvPr userDrawn="1"/>
        </p:nvSpPr>
        <p:spPr>
          <a:xfrm>
            <a:off x="575121"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Rounded Corners 114">
            <a:extLst>
              <a:ext uri="{FF2B5EF4-FFF2-40B4-BE49-F238E27FC236}">
                <a16:creationId xmlns:a16="http://schemas.microsoft.com/office/drawing/2014/main" id="{996D9E4C-035D-41B9-B361-AEBFEED7405C}"/>
              </a:ext>
            </a:extLst>
          </p:cNvPr>
          <p:cNvSpPr/>
          <p:nvPr userDrawn="1"/>
        </p:nvSpPr>
        <p:spPr>
          <a:xfrm>
            <a:off x="2835078"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lvl1pPr>
              <a:defRPr sz="2800">
                <a:solidFill>
                  <a:schemeClr val="tx1"/>
                </a:solidFill>
              </a:defRPr>
            </a:lvl1pPr>
          </a:lstStyle>
          <a:p>
            <a:r>
              <a:rPr lang="en-GB"/>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20000" y="1879200"/>
            <a:ext cx="1656000" cy="1051844"/>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13" name="Text Placeholder 4">
            <a:extLst>
              <a:ext uri="{FF2B5EF4-FFF2-40B4-BE49-F238E27FC236}">
                <a16:creationId xmlns:a16="http://schemas.microsoft.com/office/drawing/2014/main" id="{97AB10C8-124B-4190-8226-A8D274175C4C}"/>
              </a:ext>
            </a:extLst>
          </p:cNvPr>
          <p:cNvSpPr>
            <a:spLocks noGrp="1"/>
          </p:cNvSpPr>
          <p:nvPr>
            <p:ph type="body" sz="quarter" idx="73" hasCustomPrompt="1"/>
          </p:nvPr>
        </p:nvSpPr>
        <p:spPr>
          <a:xfrm>
            <a:off x="720000" y="4017600"/>
            <a:ext cx="1656000" cy="1051844"/>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16" name="Text Placeholder 4">
            <a:extLst>
              <a:ext uri="{FF2B5EF4-FFF2-40B4-BE49-F238E27FC236}">
                <a16:creationId xmlns:a16="http://schemas.microsoft.com/office/drawing/2014/main" id="{588A9AEA-3050-4620-8668-3DC05E7F46FC}"/>
              </a:ext>
            </a:extLst>
          </p:cNvPr>
          <p:cNvSpPr>
            <a:spLocks noGrp="1"/>
          </p:cNvSpPr>
          <p:nvPr>
            <p:ph type="body" sz="quarter" idx="75" hasCustomPrompt="1"/>
          </p:nvPr>
        </p:nvSpPr>
        <p:spPr>
          <a:xfrm>
            <a:off x="2988000" y="1879200"/>
            <a:ext cx="1656000" cy="1051844"/>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19" name="Text Placeholder 4">
            <a:extLst>
              <a:ext uri="{FF2B5EF4-FFF2-40B4-BE49-F238E27FC236}">
                <a16:creationId xmlns:a16="http://schemas.microsoft.com/office/drawing/2014/main" id="{D727E795-2BCB-41FC-8F7A-73BF8A93C3B8}"/>
              </a:ext>
            </a:extLst>
          </p:cNvPr>
          <p:cNvSpPr>
            <a:spLocks noGrp="1"/>
          </p:cNvSpPr>
          <p:nvPr>
            <p:ph type="body" sz="quarter" idx="77" hasCustomPrompt="1"/>
          </p:nvPr>
        </p:nvSpPr>
        <p:spPr>
          <a:xfrm>
            <a:off x="2988000" y="4017600"/>
            <a:ext cx="1656000" cy="1051844"/>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22" name="Text Placeholder 4">
            <a:extLst>
              <a:ext uri="{FF2B5EF4-FFF2-40B4-BE49-F238E27FC236}">
                <a16:creationId xmlns:a16="http://schemas.microsoft.com/office/drawing/2014/main" id="{A26D718F-8E2B-4499-8DDD-38FBA5DCD554}"/>
              </a:ext>
            </a:extLst>
          </p:cNvPr>
          <p:cNvSpPr>
            <a:spLocks noGrp="1"/>
          </p:cNvSpPr>
          <p:nvPr>
            <p:ph type="body" sz="quarter" idx="79" hasCustomPrompt="1"/>
          </p:nvPr>
        </p:nvSpPr>
        <p:spPr>
          <a:xfrm>
            <a:off x="5256000" y="1879200"/>
            <a:ext cx="1656000" cy="1051844"/>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25" name="Text Placeholder 4">
            <a:extLst>
              <a:ext uri="{FF2B5EF4-FFF2-40B4-BE49-F238E27FC236}">
                <a16:creationId xmlns:a16="http://schemas.microsoft.com/office/drawing/2014/main" id="{F3E4CDB3-BA5D-4850-A94A-C2EB22D2EBA4}"/>
              </a:ext>
            </a:extLst>
          </p:cNvPr>
          <p:cNvSpPr>
            <a:spLocks noGrp="1"/>
          </p:cNvSpPr>
          <p:nvPr>
            <p:ph type="body" sz="quarter" idx="81" hasCustomPrompt="1"/>
          </p:nvPr>
        </p:nvSpPr>
        <p:spPr>
          <a:xfrm>
            <a:off x="5256000" y="4017600"/>
            <a:ext cx="1656000" cy="1051844"/>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28" name="Text Placeholder 4">
            <a:extLst>
              <a:ext uri="{FF2B5EF4-FFF2-40B4-BE49-F238E27FC236}">
                <a16:creationId xmlns:a16="http://schemas.microsoft.com/office/drawing/2014/main" id="{3D0FC05F-66A2-4E8F-A6A9-76203A674120}"/>
              </a:ext>
            </a:extLst>
          </p:cNvPr>
          <p:cNvSpPr>
            <a:spLocks noGrp="1"/>
          </p:cNvSpPr>
          <p:nvPr>
            <p:ph type="body" sz="quarter" idx="83" hasCustomPrompt="1"/>
          </p:nvPr>
        </p:nvSpPr>
        <p:spPr>
          <a:xfrm>
            <a:off x="7524000" y="1879200"/>
            <a:ext cx="1656000" cy="1051844"/>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31" name="Text Placeholder 4">
            <a:extLst>
              <a:ext uri="{FF2B5EF4-FFF2-40B4-BE49-F238E27FC236}">
                <a16:creationId xmlns:a16="http://schemas.microsoft.com/office/drawing/2014/main" id="{762E128A-EB89-406E-B52A-ADD2CBD358D0}"/>
              </a:ext>
            </a:extLst>
          </p:cNvPr>
          <p:cNvSpPr>
            <a:spLocks noGrp="1"/>
          </p:cNvSpPr>
          <p:nvPr>
            <p:ph type="body" sz="quarter" idx="85" hasCustomPrompt="1"/>
          </p:nvPr>
        </p:nvSpPr>
        <p:spPr>
          <a:xfrm>
            <a:off x="7524000" y="4017600"/>
            <a:ext cx="1656000" cy="1051844"/>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34" name="Text Placeholder 4">
            <a:extLst>
              <a:ext uri="{FF2B5EF4-FFF2-40B4-BE49-F238E27FC236}">
                <a16:creationId xmlns:a16="http://schemas.microsoft.com/office/drawing/2014/main" id="{5C79BD97-DFE9-45DE-9534-B0075EA8AF71}"/>
              </a:ext>
            </a:extLst>
          </p:cNvPr>
          <p:cNvSpPr>
            <a:spLocks noGrp="1"/>
          </p:cNvSpPr>
          <p:nvPr>
            <p:ph type="body" sz="quarter" idx="87" hasCustomPrompt="1"/>
          </p:nvPr>
        </p:nvSpPr>
        <p:spPr>
          <a:xfrm>
            <a:off x="9792000" y="1879200"/>
            <a:ext cx="1656000" cy="1051844"/>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37" name="Text Placeholder 4">
            <a:extLst>
              <a:ext uri="{FF2B5EF4-FFF2-40B4-BE49-F238E27FC236}">
                <a16:creationId xmlns:a16="http://schemas.microsoft.com/office/drawing/2014/main" id="{C733F646-CB2C-4766-8A1F-BABC42A21E4A}"/>
              </a:ext>
            </a:extLst>
          </p:cNvPr>
          <p:cNvSpPr>
            <a:spLocks noGrp="1"/>
          </p:cNvSpPr>
          <p:nvPr>
            <p:ph type="body" sz="quarter" idx="89" hasCustomPrompt="1"/>
          </p:nvPr>
        </p:nvSpPr>
        <p:spPr>
          <a:xfrm>
            <a:off x="9792000" y="4017600"/>
            <a:ext cx="1656000" cy="1051844"/>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4" name="Content Placeholder 3">
            <a:extLst>
              <a:ext uri="{FF2B5EF4-FFF2-40B4-BE49-F238E27FC236}">
                <a16:creationId xmlns:a16="http://schemas.microsoft.com/office/drawing/2014/main" id="{EB2AC7E8-A328-41BB-9543-3876F8313A51}"/>
              </a:ext>
            </a:extLst>
          </p:cNvPr>
          <p:cNvSpPr>
            <a:spLocks noGrp="1"/>
          </p:cNvSpPr>
          <p:nvPr>
            <p:ph sz="quarter" idx="72" hasCustomPrompt="1"/>
          </p:nvPr>
        </p:nvSpPr>
        <p:spPr>
          <a:xfrm>
            <a:off x="720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14" name="Content Placeholder 3">
            <a:extLst>
              <a:ext uri="{FF2B5EF4-FFF2-40B4-BE49-F238E27FC236}">
                <a16:creationId xmlns:a16="http://schemas.microsoft.com/office/drawing/2014/main" id="{5858A9E8-7C39-4B10-8FBB-DAC901839C3D}"/>
              </a:ext>
            </a:extLst>
          </p:cNvPr>
          <p:cNvSpPr>
            <a:spLocks noGrp="1"/>
          </p:cNvSpPr>
          <p:nvPr>
            <p:ph sz="quarter" idx="74" hasCustomPrompt="1"/>
          </p:nvPr>
        </p:nvSpPr>
        <p:spPr>
          <a:xfrm>
            <a:off x="720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17" name="Content Placeholder 3">
            <a:extLst>
              <a:ext uri="{FF2B5EF4-FFF2-40B4-BE49-F238E27FC236}">
                <a16:creationId xmlns:a16="http://schemas.microsoft.com/office/drawing/2014/main" id="{CAAFCE05-8F97-4E0D-A31D-496BB3B4B4FD}"/>
              </a:ext>
            </a:extLst>
          </p:cNvPr>
          <p:cNvSpPr>
            <a:spLocks noGrp="1"/>
          </p:cNvSpPr>
          <p:nvPr>
            <p:ph sz="quarter" idx="76" hasCustomPrompt="1"/>
          </p:nvPr>
        </p:nvSpPr>
        <p:spPr>
          <a:xfrm>
            <a:off x="2988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20" name="Content Placeholder 3">
            <a:extLst>
              <a:ext uri="{FF2B5EF4-FFF2-40B4-BE49-F238E27FC236}">
                <a16:creationId xmlns:a16="http://schemas.microsoft.com/office/drawing/2014/main" id="{340A22AB-213A-42E0-B7E7-C72B2BB68E9F}"/>
              </a:ext>
            </a:extLst>
          </p:cNvPr>
          <p:cNvSpPr>
            <a:spLocks noGrp="1"/>
          </p:cNvSpPr>
          <p:nvPr>
            <p:ph sz="quarter" idx="78" hasCustomPrompt="1"/>
          </p:nvPr>
        </p:nvSpPr>
        <p:spPr>
          <a:xfrm>
            <a:off x="2988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23" name="Content Placeholder 3">
            <a:extLst>
              <a:ext uri="{FF2B5EF4-FFF2-40B4-BE49-F238E27FC236}">
                <a16:creationId xmlns:a16="http://schemas.microsoft.com/office/drawing/2014/main" id="{8223CE9D-FBF0-4F4A-A2D9-2AD67DF5F29D}"/>
              </a:ext>
            </a:extLst>
          </p:cNvPr>
          <p:cNvSpPr>
            <a:spLocks noGrp="1"/>
          </p:cNvSpPr>
          <p:nvPr>
            <p:ph sz="quarter" idx="80" hasCustomPrompt="1"/>
          </p:nvPr>
        </p:nvSpPr>
        <p:spPr>
          <a:xfrm>
            <a:off x="5256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26" name="Content Placeholder 3">
            <a:extLst>
              <a:ext uri="{FF2B5EF4-FFF2-40B4-BE49-F238E27FC236}">
                <a16:creationId xmlns:a16="http://schemas.microsoft.com/office/drawing/2014/main" id="{08A1CF3B-F4E5-4283-99B0-930D2F9F9B7F}"/>
              </a:ext>
            </a:extLst>
          </p:cNvPr>
          <p:cNvSpPr>
            <a:spLocks noGrp="1"/>
          </p:cNvSpPr>
          <p:nvPr>
            <p:ph sz="quarter" idx="82" hasCustomPrompt="1"/>
          </p:nvPr>
        </p:nvSpPr>
        <p:spPr>
          <a:xfrm>
            <a:off x="5256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29" name="Content Placeholder 3">
            <a:extLst>
              <a:ext uri="{FF2B5EF4-FFF2-40B4-BE49-F238E27FC236}">
                <a16:creationId xmlns:a16="http://schemas.microsoft.com/office/drawing/2014/main" id="{110B8D61-C288-44C5-A505-281FAC5F13B9}"/>
              </a:ext>
            </a:extLst>
          </p:cNvPr>
          <p:cNvSpPr>
            <a:spLocks noGrp="1"/>
          </p:cNvSpPr>
          <p:nvPr>
            <p:ph sz="quarter" idx="84" hasCustomPrompt="1"/>
          </p:nvPr>
        </p:nvSpPr>
        <p:spPr>
          <a:xfrm>
            <a:off x="7524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32" name="Content Placeholder 3">
            <a:extLst>
              <a:ext uri="{FF2B5EF4-FFF2-40B4-BE49-F238E27FC236}">
                <a16:creationId xmlns:a16="http://schemas.microsoft.com/office/drawing/2014/main" id="{B7C2C1A5-71BF-4B9D-A1A6-9BF032DA423F}"/>
              </a:ext>
            </a:extLst>
          </p:cNvPr>
          <p:cNvSpPr>
            <a:spLocks noGrp="1"/>
          </p:cNvSpPr>
          <p:nvPr>
            <p:ph sz="quarter" idx="86" hasCustomPrompt="1"/>
          </p:nvPr>
        </p:nvSpPr>
        <p:spPr>
          <a:xfrm>
            <a:off x="7524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35" name="Content Placeholder 3">
            <a:extLst>
              <a:ext uri="{FF2B5EF4-FFF2-40B4-BE49-F238E27FC236}">
                <a16:creationId xmlns:a16="http://schemas.microsoft.com/office/drawing/2014/main" id="{1225193C-3443-4E21-85C0-980B77B73F0D}"/>
              </a:ext>
            </a:extLst>
          </p:cNvPr>
          <p:cNvSpPr>
            <a:spLocks noGrp="1"/>
          </p:cNvSpPr>
          <p:nvPr>
            <p:ph sz="quarter" idx="88" hasCustomPrompt="1"/>
          </p:nvPr>
        </p:nvSpPr>
        <p:spPr>
          <a:xfrm>
            <a:off x="9792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38" name="Content Placeholder 3">
            <a:extLst>
              <a:ext uri="{FF2B5EF4-FFF2-40B4-BE49-F238E27FC236}">
                <a16:creationId xmlns:a16="http://schemas.microsoft.com/office/drawing/2014/main" id="{79ACB951-53AB-4A9D-BDF8-C1F80B8FC264}"/>
              </a:ext>
            </a:extLst>
          </p:cNvPr>
          <p:cNvSpPr>
            <a:spLocks noGrp="1"/>
          </p:cNvSpPr>
          <p:nvPr>
            <p:ph sz="quarter" idx="90" hasCustomPrompt="1"/>
          </p:nvPr>
        </p:nvSpPr>
        <p:spPr>
          <a:xfrm>
            <a:off x="9792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3109078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mbstones 15">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D96A203C-4BAF-4877-A51B-684BF96F9CED}"/>
              </a:ext>
            </a:extLst>
          </p:cNvPr>
          <p:cNvSpPr/>
          <p:nvPr userDrawn="1"/>
        </p:nvSpPr>
        <p:spPr>
          <a:xfrm>
            <a:off x="7369683" y="3154392"/>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A4714D2E-BFE8-4D7B-907B-6F81D3E04112}"/>
              </a:ext>
            </a:extLst>
          </p:cNvPr>
          <p:cNvSpPr/>
          <p:nvPr userDrawn="1"/>
        </p:nvSpPr>
        <p:spPr>
          <a:xfrm>
            <a:off x="7369683" y="4572116"/>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B3896B6F-FCA5-4B6D-92E1-77E384063B44}"/>
              </a:ext>
            </a:extLst>
          </p:cNvPr>
          <p:cNvSpPr/>
          <p:nvPr userDrawn="1"/>
        </p:nvSpPr>
        <p:spPr>
          <a:xfrm>
            <a:off x="575121" y="1736667"/>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AAB90A47-473C-481C-89E4-B55FDADFBC68}"/>
              </a:ext>
            </a:extLst>
          </p:cNvPr>
          <p:cNvSpPr/>
          <p:nvPr userDrawn="1"/>
        </p:nvSpPr>
        <p:spPr>
          <a:xfrm>
            <a:off x="2839975" y="1736667"/>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A64E9A21-F352-4435-9B7A-E67AFE39098A}"/>
              </a:ext>
            </a:extLst>
          </p:cNvPr>
          <p:cNvSpPr/>
          <p:nvPr userDrawn="1"/>
        </p:nvSpPr>
        <p:spPr>
          <a:xfrm>
            <a:off x="5104829" y="1736667"/>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9EEA213D-B7AB-4DAB-8F28-CBC4817ACFC0}"/>
              </a:ext>
            </a:extLst>
          </p:cNvPr>
          <p:cNvSpPr/>
          <p:nvPr userDrawn="1"/>
        </p:nvSpPr>
        <p:spPr>
          <a:xfrm>
            <a:off x="7369683" y="1736667"/>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6EC62FCA-1564-42C6-86A2-AE6BBB8DE30F}"/>
              </a:ext>
            </a:extLst>
          </p:cNvPr>
          <p:cNvSpPr/>
          <p:nvPr userDrawn="1"/>
        </p:nvSpPr>
        <p:spPr>
          <a:xfrm>
            <a:off x="9634538" y="1736667"/>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325FD23B-9F29-4B7C-B34E-897F756E9896}"/>
              </a:ext>
            </a:extLst>
          </p:cNvPr>
          <p:cNvSpPr/>
          <p:nvPr userDrawn="1"/>
        </p:nvSpPr>
        <p:spPr>
          <a:xfrm>
            <a:off x="575121" y="3154392"/>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FD6FEDBE-A448-4163-B0E1-78949A314DE6}"/>
              </a:ext>
            </a:extLst>
          </p:cNvPr>
          <p:cNvSpPr/>
          <p:nvPr userDrawn="1"/>
        </p:nvSpPr>
        <p:spPr>
          <a:xfrm>
            <a:off x="2839975" y="3154392"/>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13C62003-E36E-4EC1-8065-4ACB3D7356EB}"/>
              </a:ext>
            </a:extLst>
          </p:cNvPr>
          <p:cNvSpPr/>
          <p:nvPr userDrawn="1"/>
        </p:nvSpPr>
        <p:spPr>
          <a:xfrm>
            <a:off x="5104829" y="3154392"/>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C6151087-834C-42AA-B4CE-C88AF13552A0}"/>
              </a:ext>
            </a:extLst>
          </p:cNvPr>
          <p:cNvSpPr/>
          <p:nvPr userDrawn="1"/>
        </p:nvSpPr>
        <p:spPr>
          <a:xfrm>
            <a:off x="9634538" y="3154392"/>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ECF901DB-A08A-4635-B9CF-FD2ECDFB75D5}"/>
              </a:ext>
            </a:extLst>
          </p:cNvPr>
          <p:cNvSpPr/>
          <p:nvPr userDrawn="1"/>
        </p:nvSpPr>
        <p:spPr>
          <a:xfrm>
            <a:off x="575121" y="4572116"/>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6C0575D3-EA40-44A1-93A3-3E82602583E7}"/>
              </a:ext>
            </a:extLst>
          </p:cNvPr>
          <p:cNvSpPr/>
          <p:nvPr userDrawn="1"/>
        </p:nvSpPr>
        <p:spPr>
          <a:xfrm>
            <a:off x="2839975" y="4572116"/>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2FDA715F-298A-4529-9B1B-39C5B88A8660}"/>
              </a:ext>
            </a:extLst>
          </p:cNvPr>
          <p:cNvSpPr/>
          <p:nvPr userDrawn="1"/>
        </p:nvSpPr>
        <p:spPr>
          <a:xfrm>
            <a:off x="5104829" y="4572116"/>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AC95AC8A-E776-4AF5-B198-F30B96FE2B09}"/>
              </a:ext>
            </a:extLst>
          </p:cNvPr>
          <p:cNvSpPr/>
          <p:nvPr userDrawn="1"/>
        </p:nvSpPr>
        <p:spPr>
          <a:xfrm>
            <a:off x="9634538" y="4572116"/>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lvl1pPr>
              <a:defRPr sz="2800">
                <a:solidFill>
                  <a:schemeClr val="tx1"/>
                </a:solidFill>
              </a:defRPr>
            </a:lvl1pPr>
          </a:lstStyle>
          <a:p>
            <a:r>
              <a:rPr lang="en-GB"/>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20000" y="1879200"/>
            <a:ext cx="1602000" cy="846000"/>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52" name="Text Placeholder 4">
            <a:extLst>
              <a:ext uri="{FF2B5EF4-FFF2-40B4-BE49-F238E27FC236}">
                <a16:creationId xmlns:a16="http://schemas.microsoft.com/office/drawing/2014/main" id="{08DD4C1F-C9F2-4040-910E-945F163AF5D6}"/>
              </a:ext>
            </a:extLst>
          </p:cNvPr>
          <p:cNvSpPr>
            <a:spLocks noGrp="1"/>
          </p:cNvSpPr>
          <p:nvPr>
            <p:ph type="body" sz="quarter" idx="72" hasCustomPrompt="1"/>
          </p:nvPr>
        </p:nvSpPr>
        <p:spPr>
          <a:xfrm>
            <a:off x="720000" y="3297600"/>
            <a:ext cx="1602000" cy="846000"/>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54" name="Text Placeholder 4">
            <a:extLst>
              <a:ext uri="{FF2B5EF4-FFF2-40B4-BE49-F238E27FC236}">
                <a16:creationId xmlns:a16="http://schemas.microsoft.com/office/drawing/2014/main" id="{883012AC-146D-486B-A1F4-DE209A048000}"/>
              </a:ext>
            </a:extLst>
          </p:cNvPr>
          <p:cNvSpPr>
            <a:spLocks noGrp="1"/>
          </p:cNvSpPr>
          <p:nvPr>
            <p:ph type="body" sz="quarter" idx="73" hasCustomPrompt="1"/>
          </p:nvPr>
        </p:nvSpPr>
        <p:spPr>
          <a:xfrm>
            <a:off x="720000" y="4716000"/>
            <a:ext cx="1602000" cy="846000"/>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55" name="Text Placeholder 4">
            <a:extLst>
              <a:ext uri="{FF2B5EF4-FFF2-40B4-BE49-F238E27FC236}">
                <a16:creationId xmlns:a16="http://schemas.microsoft.com/office/drawing/2014/main" id="{F505C01A-0975-4315-8310-E612BB1F30FB}"/>
              </a:ext>
            </a:extLst>
          </p:cNvPr>
          <p:cNvSpPr>
            <a:spLocks noGrp="1"/>
          </p:cNvSpPr>
          <p:nvPr>
            <p:ph type="body" sz="quarter" idx="74" hasCustomPrompt="1"/>
          </p:nvPr>
        </p:nvSpPr>
        <p:spPr>
          <a:xfrm>
            <a:off x="2984400" y="1879200"/>
            <a:ext cx="1602000" cy="846000"/>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56" name="Text Placeholder 4">
            <a:extLst>
              <a:ext uri="{FF2B5EF4-FFF2-40B4-BE49-F238E27FC236}">
                <a16:creationId xmlns:a16="http://schemas.microsoft.com/office/drawing/2014/main" id="{CAED6F11-3E13-46A0-B2E1-40B954F78148}"/>
              </a:ext>
            </a:extLst>
          </p:cNvPr>
          <p:cNvSpPr>
            <a:spLocks noGrp="1"/>
          </p:cNvSpPr>
          <p:nvPr>
            <p:ph type="body" sz="quarter" idx="75" hasCustomPrompt="1"/>
          </p:nvPr>
        </p:nvSpPr>
        <p:spPr>
          <a:xfrm>
            <a:off x="2984400" y="3297600"/>
            <a:ext cx="1602000" cy="846000"/>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57" name="Text Placeholder 4">
            <a:extLst>
              <a:ext uri="{FF2B5EF4-FFF2-40B4-BE49-F238E27FC236}">
                <a16:creationId xmlns:a16="http://schemas.microsoft.com/office/drawing/2014/main" id="{959E2D92-418E-4A8F-8CBC-58F2A012579C}"/>
              </a:ext>
            </a:extLst>
          </p:cNvPr>
          <p:cNvSpPr>
            <a:spLocks noGrp="1"/>
          </p:cNvSpPr>
          <p:nvPr>
            <p:ph type="body" sz="quarter" idx="76" hasCustomPrompt="1"/>
          </p:nvPr>
        </p:nvSpPr>
        <p:spPr>
          <a:xfrm>
            <a:off x="2984400" y="4716000"/>
            <a:ext cx="1602000" cy="846000"/>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58" name="Text Placeholder 4">
            <a:extLst>
              <a:ext uri="{FF2B5EF4-FFF2-40B4-BE49-F238E27FC236}">
                <a16:creationId xmlns:a16="http://schemas.microsoft.com/office/drawing/2014/main" id="{4ACF9434-FBB5-43EA-B649-1AC690B31541}"/>
              </a:ext>
            </a:extLst>
          </p:cNvPr>
          <p:cNvSpPr>
            <a:spLocks noGrp="1"/>
          </p:cNvSpPr>
          <p:nvPr>
            <p:ph type="body" sz="quarter" idx="77" hasCustomPrompt="1"/>
          </p:nvPr>
        </p:nvSpPr>
        <p:spPr>
          <a:xfrm>
            <a:off x="5248800" y="1879200"/>
            <a:ext cx="1602000" cy="846000"/>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59" name="Text Placeholder 4">
            <a:extLst>
              <a:ext uri="{FF2B5EF4-FFF2-40B4-BE49-F238E27FC236}">
                <a16:creationId xmlns:a16="http://schemas.microsoft.com/office/drawing/2014/main" id="{05DAD9D3-9763-45DE-9EDA-2B2873243757}"/>
              </a:ext>
            </a:extLst>
          </p:cNvPr>
          <p:cNvSpPr>
            <a:spLocks noGrp="1"/>
          </p:cNvSpPr>
          <p:nvPr>
            <p:ph type="body" sz="quarter" idx="78" hasCustomPrompt="1"/>
          </p:nvPr>
        </p:nvSpPr>
        <p:spPr>
          <a:xfrm>
            <a:off x="5248800" y="3297600"/>
            <a:ext cx="1602000" cy="846000"/>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60" name="Text Placeholder 4">
            <a:extLst>
              <a:ext uri="{FF2B5EF4-FFF2-40B4-BE49-F238E27FC236}">
                <a16:creationId xmlns:a16="http://schemas.microsoft.com/office/drawing/2014/main" id="{398F698D-B7C7-4E35-9D0E-93405C8EE5E8}"/>
              </a:ext>
            </a:extLst>
          </p:cNvPr>
          <p:cNvSpPr>
            <a:spLocks noGrp="1"/>
          </p:cNvSpPr>
          <p:nvPr>
            <p:ph type="body" sz="quarter" idx="79" hasCustomPrompt="1"/>
          </p:nvPr>
        </p:nvSpPr>
        <p:spPr>
          <a:xfrm>
            <a:off x="5248800" y="4716000"/>
            <a:ext cx="1602000" cy="846000"/>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61" name="Text Placeholder 4">
            <a:extLst>
              <a:ext uri="{FF2B5EF4-FFF2-40B4-BE49-F238E27FC236}">
                <a16:creationId xmlns:a16="http://schemas.microsoft.com/office/drawing/2014/main" id="{46F64CC8-36F7-462D-AC43-BC8A76A9E241}"/>
              </a:ext>
            </a:extLst>
          </p:cNvPr>
          <p:cNvSpPr>
            <a:spLocks noGrp="1"/>
          </p:cNvSpPr>
          <p:nvPr>
            <p:ph type="body" sz="quarter" idx="80" hasCustomPrompt="1"/>
          </p:nvPr>
        </p:nvSpPr>
        <p:spPr>
          <a:xfrm>
            <a:off x="7513200" y="1879200"/>
            <a:ext cx="1602000" cy="846000"/>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62" name="Text Placeholder 4">
            <a:extLst>
              <a:ext uri="{FF2B5EF4-FFF2-40B4-BE49-F238E27FC236}">
                <a16:creationId xmlns:a16="http://schemas.microsoft.com/office/drawing/2014/main" id="{DD9080FA-A3EC-4E19-972D-93FE7DE92E0C}"/>
              </a:ext>
            </a:extLst>
          </p:cNvPr>
          <p:cNvSpPr>
            <a:spLocks noGrp="1"/>
          </p:cNvSpPr>
          <p:nvPr>
            <p:ph type="body" sz="quarter" idx="81" hasCustomPrompt="1"/>
          </p:nvPr>
        </p:nvSpPr>
        <p:spPr>
          <a:xfrm>
            <a:off x="7513200" y="3297600"/>
            <a:ext cx="1602000" cy="846000"/>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63" name="Text Placeholder 4">
            <a:extLst>
              <a:ext uri="{FF2B5EF4-FFF2-40B4-BE49-F238E27FC236}">
                <a16:creationId xmlns:a16="http://schemas.microsoft.com/office/drawing/2014/main" id="{767EDC62-2425-45EE-972F-0274E22BF0D3}"/>
              </a:ext>
            </a:extLst>
          </p:cNvPr>
          <p:cNvSpPr>
            <a:spLocks noGrp="1"/>
          </p:cNvSpPr>
          <p:nvPr>
            <p:ph type="body" sz="quarter" idx="82" hasCustomPrompt="1"/>
          </p:nvPr>
        </p:nvSpPr>
        <p:spPr>
          <a:xfrm>
            <a:off x="7513200" y="4716000"/>
            <a:ext cx="1602000" cy="846000"/>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64" name="Text Placeholder 4">
            <a:extLst>
              <a:ext uri="{FF2B5EF4-FFF2-40B4-BE49-F238E27FC236}">
                <a16:creationId xmlns:a16="http://schemas.microsoft.com/office/drawing/2014/main" id="{3174B7C9-1CFE-407B-8F5C-86AC3DB2E71B}"/>
              </a:ext>
            </a:extLst>
          </p:cNvPr>
          <p:cNvSpPr>
            <a:spLocks noGrp="1"/>
          </p:cNvSpPr>
          <p:nvPr>
            <p:ph type="body" sz="quarter" idx="83" hasCustomPrompt="1"/>
          </p:nvPr>
        </p:nvSpPr>
        <p:spPr>
          <a:xfrm>
            <a:off x="9781200" y="1879200"/>
            <a:ext cx="1602000" cy="846000"/>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65" name="Text Placeholder 4">
            <a:extLst>
              <a:ext uri="{FF2B5EF4-FFF2-40B4-BE49-F238E27FC236}">
                <a16:creationId xmlns:a16="http://schemas.microsoft.com/office/drawing/2014/main" id="{D5ED233C-7B2C-4BA4-AC5C-B9EBCD8DCF3F}"/>
              </a:ext>
            </a:extLst>
          </p:cNvPr>
          <p:cNvSpPr>
            <a:spLocks noGrp="1"/>
          </p:cNvSpPr>
          <p:nvPr>
            <p:ph type="body" sz="quarter" idx="84" hasCustomPrompt="1"/>
          </p:nvPr>
        </p:nvSpPr>
        <p:spPr>
          <a:xfrm>
            <a:off x="9781200" y="3297600"/>
            <a:ext cx="1602000" cy="846000"/>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66" name="Text Placeholder 4">
            <a:extLst>
              <a:ext uri="{FF2B5EF4-FFF2-40B4-BE49-F238E27FC236}">
                <a16:creationId xmlns:a16="http://schemas.microsoft.com/office/drawing/2014/main" id="{197F3C28-C967-49AB-9223-39EE41D9E86A}"/>
              </a:ext>
            </a:extLst>
          </p:cNvPr>
          <p:cNvSpPr>
            <a:spLocks noGrp="1"/>
          </p:cNvSpPr>
          <p:nvPr>
            <p:ph type="body" sz="quarter" idx="85" hasCustomPrompt="1"/>
          </p:nvPr>
        </p:nvSpPr>
        <p:spPr>
          <a:xfrm>
            <a:off x="9781200" y="4716000"/>
            <a:ext cx="1602000" cy="846000"/>
          </a:xfrm>
        </p:spPr>
        <p:txBody>
          <a:bodyPr/>
          <a:lstStyle>
            <a:lvl1pPr marL="0" indent="0">
              <a:spcAft>
                <a:spcPts val="0"/>
              </a:spcAft>
              <a:buFont typeface="Arial" panose="020B0604020202020204" pitchFamily="34" charset="0"/>
              <a:buChar char="​"/>
              <a:defRPr sz="1000" b="1" cap="all" baseline="0">
                <a:solidFill>
                  <a:schemeClr val="tx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868144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Report: Title + 2 column conten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pPr/>
              <a:t>‹nr.›</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lvl1pPr>
              <a:defRPr>
                <a:solidFill>
                  <a:schemeClr val="tx1"/>
                </a:solidFill>
              </a:defRPr>
            </a:lvl1pPr>
          </a:lstStyle>
          <a:p>
            <a:r>
              <a:rPr lang="en-GB"/>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Click to add text (</a:t>
            </a:r>
            <a:r>
              <a:rPr kumimoji="0" lang="en-GB" sz="1600" b="0" i="0" u="none" strike="noStrike" kern="1200" cap="none" spc="0" normalizeH="0" baseline="0" noProof="0" err="1">
                <a:ln>
                  <a:noFill/>
                </a:ln>
                <a:solidFill>
                  <a:srgbClr val="545859"/>
                </a:solidFill>
                <a:effectLst/>
                <a:uLnTx/>
                <a:uFillTx/>
                <a:latin typeface="Arial"/>
                <a:ea typeface="+mn-ea"/>
                <a:cs typeface="+mn-cs"/>
              </a:rPr>
              <a:t>Enter+TAB</a:t>
            </a:r>
            <a:r>
              <a:rPr kumimoji="0" lang="en-GB" sz="1600" b="0" i="0" u="none" strike="noStrike" kern="1200" cap="none" spc="0" normalizeH="0" baseline="0" noProof="0">
                <a:ln>
                  <a:noFill/>
                </a:ln>
                <a:solidFill>
                  <a:srgbClr val="545859"/>
                </a:solidFill>
                <a:effectLst/>
                <a:uLnTx/>
                <a:uFillTx/>
                <a:latin typeface="Arial"/>
                <a:ea typeface="+mn-ea"/>
                <a:cs typeface="+mn-cs"/>
              </a:rPr>
              <a:t> for next text level, SHIFT+TAB to go back in levels)</a:t>
            </a:r>
          </a:p>
          <a:p>
            <a:pPr marL="360000" marR="0" lvl="1"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Second level</a:t>
            </a:r>
          </a:p>
          <a:p>
            <a:pPr marL="540000" marR="0" lvl="2"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Third level</a:t>
            </a: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545859"/>
                </a:solidFill>
                <a:effectLst/>
                <a:uLnTx/>
                <a:uFillTx/>
                <a:latin typeface="Arial"/>
                <a:ea typeface="+mn-ea"/>
                <a:cs typeface="+mn-cs"/>
              </a:rPr>
              <a:t>Fourth level</a:t>
            </a:r>
          </a:p>
          <a:p>
            <a:pPr marL="0" marR="0" lvl="4"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545859"/>
                </a:solidFill>
                <a:effectLst/>
                <a:uLnTx/>
                <a:uFillTx/>
                <a:latin typeface="Arial"/>
                <a:ea typeface="+mn-ea"/>
                <a:cs typeface="+mn-cs"/>
              </a:rPr>
              <a:t>Fifth level</a:t>
            </a:r>
          </a:p>
          <a:p>
            <a:pPr marL="0" marR="0" lvl="5"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545859"/>
                </a:solidFill>
                <a:effectLst/>
                <a:uLnTx/>
                <a:uFillTx/>
                <a:latin typeface="Arial"/>
                <a:ea typeface="+mn-ea"/>
                <a:cs typeface="+mn-cs"/>
              </a:rPr>
              <a:t>6</a:t>
            </a:r>
          </a:p>
          <a:p>
            <a:pPr marL="0" marR="0" lvl="6"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545859"/>
                </a:solidFill>
                <a:effectLst/>
                <a:uLnTx/>
                <a:uFillTx/>
                <a:latin typeface="Arial"/>
                <a:ea typeface="+mn-ea"/>
                <a:cs typeface="+mn-cs"/>
              </a:rPr>
              <a:t>7</a:t>
            </a:r>
          </a:p>
          <a:p>
            <a:pPr marL="0" marR="0" lvl="7" indent="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545859"/>
                </a:solidFill>
                <a:effectLst/>
                <a:uLnTx/>
                <a:uFillTx/>
                <a:latin typeface="Arial"/>
                <a:ea typeface="+mn-ea"/>
                <a:cs typeface="+mn-cs"/>
              </a:rPr>
              <a:t>8</a:t>
            </a:r>
          </a:p>
          <a:p>
            <a:pPr marL="0" marR="0" lvl="8"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4800" b="0" i="0" u="none" strike="noStrike" kern="1200" cap="none" spc="0" normalizeH="0" baseline="0" noProof="0">
                <a:ln>
                  <a:noFill/>
                </a:ln>
                <a:solidFill>
                  <a:srgbClr val="545859"/>
                </a:solidFill>
                <a:effectLst/>
                <a:uLnTx/>
                <a:uFillTx/>
                <a:latin typeface="Arial Black"/>
                <a:ea typeface="+mn-ea"/>
                <a:cs typeface="+mn-cs"/>
              </a:rPr>
              <a:t>9</a:t>
            </a:r>
          </a:p>
          <a:p>
            <a:pPr lvl="0"/>
            <a:endParaRPr lang="en-GB"/>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62424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Click to add text (</a:t>
            </a:r>
            <a:r>
              <a:rPr kumimoji="0" lang="en-GB" sz="1600" b="0" i="0" u="none" strike="noStrike" kern="1200" cap="none" spc="0" normalizeH="0" baseline="0" noProof="0" err="1">
                <a:ln>
                  <a:noFill/>
                </a:ln>
                <a:solidFill>
                  <a:srgbClr val="545859"/>
                </a:solidFill>
                <a:effectLst/>
                <a:uLnTx/>
                <a:uFillTx/>
                <a:latin typeface="Arial"/>
                <a:ea typeface="+mn-ea"/>
                <a:cs typeface="+mn-cs"/>
              </a:rPr>
              <a:t>Enter+TAB</a:t>
            </a:r>
            <a:r>
              <a:rPr kumimoji="0" lang="en-GB" sz="1600" b="0" i="0" u="none" strike="noStrike" kern="1200" cap="none" spc="0" normalizeH="0" baseline="0" noProof="0">
                <a:ln>
                  <a:noFill/>
                </a:ln>
                <a:solidFill>
                  <a:srgbClr val="545859"/>
                </a:solidFill>
                <a:effectLst/>
                <a:uLnTx/>
                <a:uFillTx/>
                <a:latin typeface="Arial"/>
                <a:ea typeface="+mn-ea"/>
                <a:cs typeface="+mn-cs"/>
              </a:rPr>
              <a:t> for next text level, SHIFT+TAB to go back in levels)</a:t>
            </a:r>
          </a:p>
          <a:p>
            <a:pPr marL="360000" marR="0" lvl="1"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Second level</a:t>
            </a:r>
          </a:p>
          <a:p>
            <a:pPr marL="540000" marR="0" lvl="2"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Third level</a:t>
            </a: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545859"/>
                </a:solidFill>
                <a:effectLst/>
                <a:uLnTx/>
                <a:uFillTx/>
                <a:latin typeface="Arial"/>
                <a:ea typeface="+mn-ea"/>
                <a:cs typeface="+mn-cs"/>
              </a:rPr>
              <a:t>Fourth level</a:t>
            </a:r>
          </a:p>
          <a:p>
            <a:pPr marL="0" marR="0" lvl="4"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545859"/>
                </a:solidFill>
                <a:effectLst/>
                <a:uLnTx/>
                <a:uFillTx/>
                <a:latin typeface="Arial"/>
                <a:ea typeface="+mn-ea"/>
                <a:cs typeface="+mn-cs"/>
              </a:rPr>
              <a:t>Fifth level</a:t>
            </a:r>
          </a:p>
          <a:p>
            <a:pPr marL="0" marR="0" lvl="5"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545859"/>
                </a:solidFill>
                <a:effectLst/>
                <a:uLnTx/>
                <a:uFillTx/>
                <a:latin typeface="Arial"/>
                <a:ea typeface="+mn-ea"/>
                <a:cs typeface="+mn-cs"/>
              </a:rPr>
              <a:t>6</a:t>
            </a:r>
          </a:p>
          <a:p>
            <a:pPr marL="0" marR="0" lvl="6"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545859"/>
                </a:solidFill>
                <a:effectLst/>
                <a:uLnTx/>
                <a:uFillTx/>
                <a:latin typeface="Arial"/>
                <a:ea typeface="+mn-ea"/>
                <a:cs typeface="+mn-cs"/>
              </a:rPr>
              <a:t>7</a:t>
            </a:r>
          </a:p>
          <a:p>
            <a:pPr marL="0" marR="0" lvl="7" indent="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545859"/>
                </a:solidFill>
                <a:effectLst/>
                <a:uLnTx/>
                <a:uFillTx/>
                <a:latin typeface="Arial"/>
                <a:ea typeface="+mn-ea"/>
                <a:cs typeface="+mn-cs"/>
              </a:rPr>
              <a:t>8</a:t>
            </a:r>
          </a:p>
          <a:p>
            <a:pPr marL="0" marR="0" lvl="8"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4800" b="0" i="0" u="none" strike="noStrike" kern="1200" cap="none" spc="0" normalizeH="0" baseline="0" noProof="0">
                <a:ln>
                  <a:noFill/>
                </a:ln>
                <a:solidFill>
                  <a:srgbClr val="545859"/>
                </a:solidFill>
                <a:effectLst/>
                <a:uLnTx/>
                <a:uFillTx/>
                <a:latin typeface="Arial Black"/>
                <a:ea typeface="+mn-ea"/>
                <a:cs typeface="+mn-cs"/>
              </a:rPr>
              <a:t>9</a:t>
            </a:r>
          </a:p>
          <a:p>
            <a:pPr lvl="0"/>
            <a:endParaRPr lang="en-GB"/>
          </a:p>
        </p:txBody>
      </p:sp>
    </p:spTree>
    <p:extLst>
      <p:ext uri="{BB962C8B-B14F-4D97-AF65-F5344CB8AC3E}">
        <p14:creationId xmlns:p14="http://schemas.microsoft.com/office/powerpoint/2010/main" val="14545564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port: Title + 1 column + pictur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pPr/>
              <a:t>‹nr.›</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5375538" cy="1144800"/>
          </a:xfrm>
        </p:spPr>
        <p:txBody>
          <a:bodyPr/>
          <a:lstStyle>
            <a:lvl1pPr>
              <a:defRPr sz="2800">
                <a:solidFill>
                  <a:schemeClr val="tx1"/>
                </a:solidFill>
              </a:defRPr>
            </a:lvl1pPr>
          </a:lstStyle>
          <a:p>
            <a:r>
              <a:rPr lang="en-GB"/>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Click to add text (</a:t>
            </a:r>
            <a:r>
              <a:rPr kumimoji="0" lang="en-GB" sz="1600" b="0" i="0" u="none" strike="noStrike" kern="1200" cap="none" spc="0" normalizeH="0" baseline="0" noProof="0" err="1">
                <a:ln>
                  <a:noFill/>
                </a:ln>
                <a:solidFill>
                  <a:srgbClr val="545859"/>
                </a:solidFill>
                <a:effectLst/>
                <a:uLnTx/>
                <a:uFillTx/>
                <a:latin typeface="Arial"/>
                <a:ea typeface="+mn-ea"/>
                <a:cs typeface="+mn-cs"/>
              </a:rPr>
              <a:t>Enter+TAB</a:t>
            </a:r>
            <a:r>
              <a:rPr kumimoji="0" lang="en-GB" sz="1600" b="0" i="0" u="none" strike="noStrike" kern="1200" cap="none" spc="0" normalizeH="0" baseline="0" noProof="0">
                <a:ln>
                  <a:noFill/>
                </a:ln>
                <a:solidFill>
                  <a:srgbClr val="545859"/>
                </a:solidFill>
                <a:effectLst/>
                <a:uLnTx/>
                <a:uFillTx/>
                <a:latin typeface="Arial"/>
                <a:ea typeface="+mn-ea"/>
                <a:cs typeface="+mn-cs"/>
              </a:rPr>
              <a:t> for next text level, SHIFT+TAB to go back in levels)</a:t>
            </a:r>
          </a:p>
          <a:p>
            <a:pPr marL="360000" marR="0" lvl="1"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Second level</a:t>
            </a:r>
          </a:p>
          <a:p>
            <a:pPr marL="540000" marR="0" lvl="2"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Third level</a:t>
            </a: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545859"/>
                </a:solidFill>
                <a:effectLst/>
                <a:uLnTx/>
                <a:uFillTx/>
                <a:latin typeface="Arial"/>
                <a:ea typeface="+mn-ea"/>
                <a:cs typeface="+mn-cs"/>
              </a:rPr>
              <a:t>Fourth level</a:t>
            </a:r>
          </a:p>
          <a:p>
            <a:pPr marL="0" marR="0" lvl="4"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545859"/>
                </a:solidFill>
                <a:effectLst/>
                <a:uLnTx/>
                <a:uFillTx/>
                <a:latin typeface="Arial"/>
                <a:ea typeface="+mn-ea"/>
                <a:cs typeface="+mn-cs"/>
              </a:rPr>
              <a:t>Fifth level</a:t>
            </a:r>
          </a:p>
          <a:p>
            <a:pPr marL="0" marR="0" lvl="5"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545859"/>
                </a:solidFill>
                <a:effectLst/>
                <a:uLnTx/>
                <a:uFillTx/>
                <a:latin typeface="Arial"/>
                <a:ea typeface="+mn-ea"/>
                <a:cs typeface="+mn-cs"/>
              </a:rPr>
              <a:t>6</a:t>
            </a:r>
          </a:p>
          <a:p>
            <a:pPr marL="0" marR="0" lvl="6"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545859"/>
                </a:solidFill>
                <a:effectLst/>
                <a:uLnTx/>
                <a:uFillTx/>
                <a:latin typeface="Arial"/>
                <a:ea typeface="+mn-ea"/>
                <a:cs typeface="+mn-cs"/>
              </a:rPr>
              <a:t>7</a:t>
            </a:r>
          </a:p>
          <a:p>
            <a:pPr marL="0" marR="0" lvl="7" indent="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545859"/>
                </a:solidFill>
                <a:effectLst/>
                <a:uLnTx/>
                <a:uFillTx/>
                <a:latin typeface="Arial"/>
                <a:ea typeface="+mn-ea"/>
                <a:cs typeface="+mn-cs"/>
              </a:rPr>
              <a:t>8</a:t>
            </a:r>
          </a:p>
          <a:p>
            <a:pPr marL="0" marR="0" lvl="8"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4800" b="0" i="0" u="none" strike="noStrike" kern="1200" cap="none" spc="0" normalizeH="0" baseline="0" noProof="0">
                <a:ln>
                  <a:noFill/>
                </a:ln>
                <a:solidFill>
                  <a:srgbClr val="545859"/>
                </a:solidFill>
                <a:effectLst/>
                <a:uLnTx/>
                <a:uFillTx/>
                <a:latin typeface="Arial Black"/>
                <a:ea typeface="+mn-ea"/>
                <a:cs typeface="+mn-cs"/>
              </a:rPr>
              <a:t>9</a:t>
            </a:r>
          </a:p>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545859"/>
              </a:solidFill>
              <a:effectLst/>
              <a:uLnTx/>
              <a:uFillTx/>
              <a:latin typeface="Arial"/>
              <a:ea typeface="+mn-ea"/>
              <a:cs typeface="+mn-cs"/>
            </a:endParaRPr>
          </a:p>
          <a:p>
            <a:pPr lvl="0"/>
            <a:endParaRPr lang="en-GB"/>
          </a:p>
        </p:txBody>
      </p:sp>
      <p:sp>
        <p:nvSpPr>
          <p:cNvPr id="10" name="Picture Placeholder 3">
            <a:extLst>
              <a:ext uri="{FF2B5EF4-FFF2-40B4-BE49-F238E27FC236}">
                <a16:creationId xmlns:a16="http://schemas.microsoft.com/office/drawing/2014/main" id="{F293F45F-D40B-4EC4-BDA6-621506ADF47B}"/>
              </a:ext>
            </a:extLst>
          </p:cNvPr>
          <p:cNvSpPr>
            <a:spLocks noGrp="1"/>
          </p:cNvSpPr>
          <p:nvPr>
            <p:ph type="pic" sz="quarter" idx="14" hasCustomPrompt="1"/>
          </p:nvPr>
        </p:nvSpPr>
        <p:spPr>
          <a:xfrm>
            <a:off x="6240462" y="0"/>
            <a:ext cx="5951537" cy="6856248"/>
          </a:xfrm>
        </p:spPr>
        <p:txBody>
          <a:bodyPr tIns="864000" anchor="ctr" anchorCtr="0"/>
          <a:lstStyle>
            <a:lvl1pPr marL="0" indent="0" algn="ctr">
              <a:spcAft>
                <a:spcPts val="0"/>
              </a:spcAft>
              <a:buNone/>
              <a:defRPr sz="1600"/>
            </a:lvl1pPr>
          </a:lstStyle>
          <a:p>
            <a:r>
              <a:rPr lang="en-GB" noProof="0"/>
              <a:t>Click icon to add picture or click on </a:t>
            </a:r>
            <a:br>
              <a:rPr lang="en-GB" noProof="0"/>
            </a:br>
            <a:r>
              <a:rPr lang="en-GB" noProof="0"/>
              <a:t>frame and insert picture from Templafy Images</a:t>
            </a:r>
          </a:p>
        </p:txBody>
      </p:sp>
    </p:spTree>
    <p:extLst>
      <p:ext uri="{BB962C8B-B14F-4D97-AF65-F5344CB8AC3E}">
        <p14:creationId xmlns:p14="http://schemas.microsoft.com/office/powerpoint/2010/main" val="28348287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Report: Title + 3 column conten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pPr/>
              <a:t>‹nr.›</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lvl1pPr>
              <a:defRPr sz="2800">
                <a:solidFill>
                  <a:schemeClr val="tx1"/>
                </a:solidFill>
              </a:defRPr>
            </a:lvl1pPr>
          </a:lstStyle>
          <a:p>
            <a:r>
              <a:rPr lang="en-GB"/>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Click to add text (</a:t>
            </a:r>
            <a:r>
              <a:rPr kumimoji="0" lang="en-GB" sz="1600" b="0" i="0" u="none" strike="noStrike" kern="1200" cap="none" spc="0" normalizeH="0" baseline="0" noProof="0" err="1">
                <a:ln>
                  <a:noFill/>
                </a:ln>
                <a:solidFill>
                  <a:srgbClr val="545859"/>
                </a:solidFill>
                <a:effectLst/>
                <a:uLnTx/>
                <a:uFillTx/>
                <a:latin typeface="Arial"/>
                <a:ea typeface="+mn-ea"/>
                <a:cs typeface="+mn-cs"/>
              </a:rPr>
              <a:t>Enter+TAB</a:t>
            </a:r>
            <a:r>
              <a:rPr kumimoji="0" lang="en-GB" sz="1600" b="0" i="0" u="none" strike="noStrike" kern="1200" cap="none" spc="0" normalizeH="0" baseline="0" noProof="0">
                <a:ln>
                  <a:noFill/>
                </a:ln>
                <a:solidFill>
                  <a:srgbClr val="545859"/>
                </a:solidFill>
                <a:effectLst/>
                <a:uLnTx/>
                <a:uFillTx/>
                <a:latin typeface="Arial"/>
                <a:ea typeface="+mn-ea"/>
                <a:cs typeface="+mn-cs"/>
              </a:rPr>
              <a:t> for next text level, SHIFT+TAB to go back in levels)</a:t>
            </a:r>
          </a:p>
          <a:p>
            <a:pPr marL="360000" marR="0" lvl="1"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Second level</a:t>
            </a:r>
          </a:p>
          <a:p>
            <a:pPr marL="540000" marR="0" lvl="2"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Third level</a:t>
            </a: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545859"/>
                </a:solidFill>
                <a:effectLst/>
                <a:uLnTx/>
                <a:uFillTx/>
                <a:latin typeface="Arial"/>
                <a:ea typeface="+mn-ea"/>
                <a:cs typeface="+mn-cs"/>
              </a:rPr>
              <a:t>Fourth level</a:t>
            </a:r>
          </a:p>
          <a:p>
            <a:pPr marL="0" marR="0" lvl="4"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545859"/>
                </a:solidFill>
                <a:effectLst/>
                <a:uLnTx/>
                <a:uFillTx/>
                <a:latin typeface="Arial"/>
                <a:ea typeface="+mn-ea"/>
                <a:cs typeface="+mn-cs"/>
              </a:rPr>
              <a:t>Fifth level</a:t>
            </a:r>
          </a:p>
          <a:p>
            <a:pPr marL="0" marR="0" lvl="5"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545859"/>
                </a:solidFill>
                <a:effectLst/>
                <a:uLnTx/>
                <a:uFillTx/>
                <a:latin typeface="Arial"/>
                <a:ea typeface="+mn-ea"/>
                <a:cs typeface="+mn-cs"/>
              </a:rPr>
              <a:t>6</a:t>
            </a:r>
          </a:p>
          <a:p>
            <a:pPr marL="0" marR="0" lvl="6"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545859"/>
                </a:solidFill>
                <a:effectLst/>
                <a:uLnTx/>
                <a:uFillTx/>
                <a:latin typeface="Arial"/>
                <a:ea typeface="+mn-ea"/>
                <a:cs typeface="+mn-cs"/>
              </a:rPr>
              <a:t>7</a:t>
            </a:r>
          </a:p>
          <a:p>
            <a:pPr marL="0" marR="0" lvl="7" indent="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545859"/>
                </a:solidFill>
                <a:effectLst/>
                <a:uLnTx/>
                <a:uFillTx/>
                <a:latin typeface="Arial"/>
                <a:ea typeface="+mn-ea"/>
                <a:cs typeface="+mn-cs"/>
              </a:rPr>
              <a:t>8</a:t>
            </a:r>
          </a:p>
          <a:p>
            <a:pPr marL="0" marR="0" lvl="8"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4800" b="0" i="0" u="none" strike="noStrike" kern="1200" cap="none" spc="0" normalizeH="0" baseline="0" noProof="0">
                <a:ln>
                  <a:noFill/>
                </a:ln>
                <a:solidFill>
                  <a:srgbClr val="545859"/>
                </a:solidFill>
                <a:effectLst/>
                <a:uLnTx/>
                <a:uFillTx/>
                <a:latin typeface="Arial Black"/>
                <a:ea typeface="+mn-ea"/>
                <a:cs typeface="+mn-cs"/>
              </a:rPr>
              <a:t>9</a:t>
            </a:r>
          </a:p>
          <a:p>
            <a:pPr lvl="0"/>
            <a:endParaRPr lang="en-GB"/>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4353400"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Click to add text (</a:t>
            </a:r>
            <a:r>
              <a:rPr kumimoji="0" lang="en-GB" sz="1600" b="0" i="0" u="none" strike="noStrike" kern="1200" cap="none" spc="0" normalizeH="0" baseline="0" noProof="0" err="1">
                <a:ln>
                  <a:noFill/>
                </a:ln>
                <a:solidFill>
                  <a:srgbClr val="545859"/>
                </a:solidFill>
                <a:effectLst/>
                <a:uLnTx/>
                <a:uFillTx/>
                <a:latin typeface="Arial"/>
                <a:ea typeface="+mn-ea"/>
                <a:cs typeface="+mn-cs"/>
              </a:rPr>
              <a:t>Enter+TAB</a:t>
            </a:r>
            <a:r>
              <a:rPr kumimoji="0" lang="en-GB" sz="1600" b="0" i="0" u="none" strike="noStrike" kern="1200" cap="none" spc="0" normalizeH="0" baseline="0" noProof="0">
                <a:ln>
                  <a:noFill/>
                </a:ln>
                <a:solidFill>
                  <a:srgbClr val="545859"/>
                </a:solidFill>
                <a:effectLst/>
                <a:uLnTx/>
                <a:uFillTx/>
                <a:latin typeface="Arial"/>
                <a:ea typeface="+mn-ea"/>
                <a:cs typeface="+mn-cs"/>
              </a:rPr>
              <a:t> for next text level, SHIFT+TAB to go back in levels)</a:t>
            </a:r>
          </a:p>
          <a:p>
            <a:pPr marL="360000" marR="0" lvl="1"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Second level</a:t>
            </a:r>
          </a:p>
          <a:p>
            <a:pPr marL="540000" marR="0" lvl="2"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Third level</a:t>
            </a: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545859"/>
                </a:solidFill>
                <a:effectLst/>
                <a:uLnTx/>
                <a:uFillTx/>
                <a:latin typeface="Arial"/>
                <a:ea typeface="+mn-ea"/>
                <a:cs typeface="+mn-cs"/>
              </a:rPr>
              <a:t>Fourth level</a:t>
            </a:r>
          </a:p>
          <a:p>
            <a:pPr marL="0" marR="0" lvl="4"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545859"/>
                </a:solidFill>
                <a:effectLst/>
                <a:uLnTx/>
                <a:uFillTx/>
                <a:latin typeface="Arial"/>
                <a:ea typeface="+mn-ea"/>
                <a:cs typeface="+mn-cs"/>
              </a:rPr>
              <a:t>Fifth level</a:t>
            </a:r>
          </a:p>
          <a:p>
            <a:pPr marL="0" marR="0" lvl="5"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545859"/>
                </a:solidFill>
                <a:effectLst/>
                <a:uLnTx/>
                <a:uFillTx/>
                <a:latin typeface="Arial"/>
                <a:ea typeface="+mn-ea"/>
                <a:cs typeface="+mn-cs"/>
              </a:rPr>
              <a:t>6</a:t>
            </a:r>
          </a:p>
          <a:p>
            <a:pPr marL="0" marR="0" lvl="6"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545859"/>
                </a:solidFill>
                <a:effectLst/>
                <a:uLnTx/>
                <a:uFillTx/>
                <a:latin typeface="Arial"/>
                <a:ea typeface="+mn-ea"/>
                <a:cs typeface="+mn-cs"/>
              </a:rPr>
              <a:t>7</a:t>
            </a:r>
          </a:p>
          <a:p>
            <a:pPr marL="0" marR="0" lvl="7" indent="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545859"/>
                </a:solidFill>
                <a:effectLst/>
                <a:uLnTx/>
                <a:uFillTx/>
                <a:latin typeface="Arial"/>
                <a:ea typeface="+mn-ea"/>
                <a:cs typeface="+mn-cs"/>
              </a:rPr>
              <a:t>8</a:t>
            </a:r>
          </a:p>
          <a:p>
            <a:pPr marL="0" marR="0" lvl="8"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4800" b="0" i="0" u="none" strike="noStrike" kern="1200" cap="none" spc="0" normalizeH="0" baseline="0" noProof="0">
                <a:ln>
                  <a:noFill/>
                </a:ln>
                <a:solidFill>
                  <a:srgbClr val="545859"/>
                </a:solidFill>
                <a:effectLst/>
                <a:uLnTx/>
                <a:uFillTx/>
                <a:latin typeface="Arial Black"/>
                <a:ea typeface="+mn-ea"/>
                <a:cs typeface="+mn-cs"/>
              </a:rPr>
              <a:t>9</a:t>
            </a:r>
          </a:p>
          <a:p>
            <a:pPr lvl="0"/>
            <a:endParaRPr lang="en-GB"/>
          </a:p>
        </p:txBody>
      </p:sp>
      <p:sp>
        <p:nvSpPr>
          <p:cNvPr id="9" name="Content Placeholder 6">
            <a:extLst>
              <a:ext uri="{FF2B5EF4-FFF2-40B4-BE49-F238E27FC236}">
                <a16:creationId xmlns:a16="http://schemas.microsoft.com/office/drawing/2014/main" id="{B473FACA-8940-412A-9B74-907CCFA6BC95}"/>
              </a:ext>
            </a:extLst>
          </p:cNvPr>
          <p:cNvSpPr>
            <a:spLocks noGrp="1"/>
          </p:cNvSpPr>
          <p:nvPr>
            <p:ph sz="quarter" idx="15" hasCustomPrompt="1"/>
          </p:nvPr>
        </p:nvSpPr>
        <p:spPr>
          <a:xfrm>
            <a:off x="8129937"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Click to add text (</a:t>
            </a:r>
            <a:r>
              <a:rPr kumimoji="0" lang="en-GB" sz="1600" b="0" i="0" u="none" strike="noStrike" kern="1200" cap="none" spc="0" normalizeH="0" baseline="0" noProof="0" err="1">
                <a:ln>
                  <a:noFill/>
                </a:ln>
                <a:solidFill>
                  <a:srgbClr val="545859"/>
                </a:solidFill>
                <a:effectLst/>
                <a:uLnTx/>
                <a:uFillTx/>
                <a:latin typeface="Arial"/>
                <a:ea typeface="+mn-ea"/>
                <a:cs typeface="+mn-cs"/>
              </a:rPr>
              <a:t>Enter+TAB</a:t>
            </a:r>
            <a:r>
              <a:rPr kumimoji="0" lang="en-GB" sz="1600" b="0" i="0" u="none" strike="noStrike" kern="1200" cap="none" spc="0" normalizeH="0" baseline="0" noProof="0">
                <a:ln>
                  <a:noFill/>
                </a:ln>
                <a:solidFill>
                  <a:srgbClr val="545859"/>
                </a:solidFill>
                <a:effectLst/>
                <a:uLnTx/>
                <a:uFillTx/>
                <a:latin typeface="Arial"/>
                <a:ea typeface="+mn-ea"/>
                <a:cs typeface="+mn-cs"/>
              </a:rPr>
              <a:t> for next text level, SHIFT+TAB to go back in levels)</a:t>
            </a:r>
          </a:p>
          <a:p>
            <a:pPr marL="360000" marR="0" lvl="1"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Second level</a:t>
            </a:r>
          </a:p>
          <a:p>
            <a:pPr marL="540000" marR="0" lvl="2"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Third level</a:t>
            </a: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545859"/>
                </a:solidFill>
                <a:effectLst/>
                <a:uLnTx/>
                <a:uFillTx/>
                <a:latin typeface="Arial"/>
                <a:ea typeface="+mn-ea"/>
                <a:cs typeface="+mn-cs"/>
              </a:rPr>
              <a:t>Fourth level</a:t>
            </a:r>
          </a:p>
          <a:p>
            <a:pPr marL="0" marR="0" lvl="4"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545859"/>
                </a:solidFill>
                <a:effectLst/>
                <a:uLnTx/>
                <a:uFillTx/>
                <a:latin typeface="Arial"/>
                <a:ea typeface="+mn-ea"/>
                <a:cs typeface="+mn-cs"/>
              </a:rPr>
              <a:t>Fifth level</a:t>
            </a:r>
          </a:p>
          <a:p>
            <a:pPr marL="0" marR="0" lvl="5"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545859"/>
                </a:solidFill>
                <a:effectLst/>
                <a:uLnTx/>
                <a:uFillTx/>
                <a:latin typeface="Arial"/>
                <a:ea typeface="+mn-ea"/>
                <a:cs typeface="+mn-cs"/>
              </a:rPr>
              <a:t>6</a:t>
            </a:r>
          </a:p>
          <a:p>
            <a:pPr marL="0" marR="0" lvl="6"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545859"/>
                </a:solidFill>
                <a:effectLst/>
                <a:uLnTx/>
                <a:uFillTx/>
                <a:latin typeface="Arial"/>
                <a:ea typeface="+mn-ea"/>
                <a:cs typeface="+mn-cs"/>
              </a:rPr>
              <a:t>7</a:t>
            </a:r>
          </a:p>
          <a:p>
            <a:pPr marL="0" marR="0" lvl="7" indent="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545859"/>
                </a:solidFill>
                <a:effectLst/>
                <a:uLnTx/>
                <a:uFillTx/>
                <a:latin typeface="Arial"/>
                <a:ea typeface="+mn-ea"/>
                <a:cs typeface="+mn-cs"/>
              </a:rPr>
              <a:t>8</a:t>
            </a:r>
          </a:p>
          <a:p>
            <a:pPr marL="0" marR="0" lvl="8"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4800" b="0" i="0" u="none" strike="noStrike" kern="1200" cap="none" spc="0" normalizeH="0" baseline="0" noProof="0">
                <a:ln>
                  <a:noFill/>
                </a:ln>
                <a:solidFill>
                  <a:srgbClr val="545859"/>
                </a:solidFill>
                <a:effectLst/>
                <a:uLnTx/>
                <a:uFillTx/>
                <a:latin typeface="Arial Black"/>
                <a:ea typeface="+mn-ea"/>
                <a:cs typeface="+mn-cs"/>
              </a:rPr>
              <a:t>9</a:t>
            </a:r>
          </a:p>
          <a:p>
            <a:pPr lvl="0"/>
            <a:endParaRPr lang="en-GB"/>
          </a:p>
        </p:txBody>
      </p:sp>
    </p:spTree>
    <p:extLst>
      <p:ext uri="{BB962C8B-B14F-4D97-AF65-F5344CB8AC3E}">
        <p14:creationId xmlns:p14="http://schemas.microsoft.com/office/powerpoint/2010/main" val="1964039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s">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9AE6E1F-A362-9E48-ABD4-E5149D10F1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24"/>
            <a:ext cx="12192000" cy="6858000"/>
          </a:xfrm>
          <a:prstGeom prst="rect">
            <a:avLst/>
          </a:prstGeom>
        </p:spPr>
      </p:pic>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18" name="Title 1">
            <a:extLst>
              <a:ext uri="{FF2B5EF4-FFF2-40B4-BE49-F238E27FC236}">
                <a16:creationId xmlns:a16="http://schemas.microsoft.com/office/drawing/2014/main" id="{A75D7F2B-9E7C-6646-8612-09F5C0296E85}"/>
              </a:ext>
            </a:extLst>
          </p:cNvPr>
          <p:cNvSpPr>
            <a:spLocks noGrp="1"/>
          </p:cNvSpPr>
          <p:nvPr>
            <p:ph type="ctrTitle" hasCustomPrompt="1"/>
          </p:nvPr>
        </p:nvSpPr>
        <p:spPr>
          <a:xfrm>
            <a:off x="1126273" y="2568919"/>
            <a:ext cx="5137367" cy="1497600"/>
          </a:xfrm>
        </p:spPr>
        <p:txBody>
          <a:bodyPr anchor="b"/>
          <a:lstStyle>
            <a:lvl1pPr algn="l">
              <a:defRPr sz="4000">
                <a:solidFill>
                  <a:schemeClr val="bg1"/>
                </a:solidFill>
              </a:defRPr>
            </a:lvl1pPr>
          </a:lstStyle>
          <a:p>
            <a:r>
              <a:rPr lang="en-GB" noProof="0"/>
              <a:t>Click to add title</a:t>
            </a:r>
            <a:endParaRPr lang="en-GB"/>
          </a:p>
        </p:txBody>
      </p:sp>
      <p:sp>
        <p:nvSpPr>
          <p:cNvPr id="19" name="Subtitle 2">
            <a:extLst>
              <a:ext uri="{FF2B5EF4-FFF2-40B4-BE49-F238E27FC236}">
                <a16:creationId xmlns:a16="http://schemas.microsoft.com/office/drawing/2014/main" id="{1B2FDACD-107A-8243-BBD2-C19447534942}"/>
              </a:ext>
            </a:extLst>
          </p:cNvPr>
          <p:cNvSpPr>
            <a:spLocks noGrp="1"/>
          </p:cNvSpPr>
          <p:nvPr>
            <p:ph type="subTitle" idx="1" hasCustomPrompt="1"/>
          </p:nvPr>
        </p:nvSpPr>
        <p:spPr>
          <a:xfrm>
            <a:off x="1126273" y="4211831"/>
            <a:ext cx="5137367" cy="533905"/>
          </a:xfrm>
        </p:spPr>
        <p:txBody>
          <a:bodyPr/>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sp>
        <p:nvSpPr>
          <p:cNvPr id="8" name="Text Placeholder 20">
            <a:extLst>
              <a:ext uri="{FF2B5EF4-FFF2-40B4-BE49-F238E27FC236}">
                <a16:creationId xmlns:a16="http://schemas.microsoft.com/office/drawing/2014/main" id="{28C3F925-2136-C225-7313-9692B6A90225}"/>
              </a:ext>
            </a:extLst>
          </p:cNvPr>
          <p:cNvSpPr>
            <a:spLocks noGrp="1"/>
          </p:cNvSpPr>
          <p:nvPr>
            <p:ph type="body" sz="quarter" idx="12" hasCustomPrompt="1"/>
          </p:nvPr>
        </p:nvSpPr>
        <p:spPr>
          <a:xfrm>
            <a:off x="9910624" y="2819954"/>
            <a:ext cx="1222375" cy="358775"/>
          </a:xfrm>
        </p:spPr>
        <p:txBody>
          <a:bodyPr/>
          <a:lstStyle>
            <a:lvl1pPr marL="0" indent="0" algn="ctr">
              <a:buNone/>
              <a:defRPr sz="1400">
                <a:solidFill>
                  <a:schemeClr val="bg1"/>
                </a:solidFill>
              </a:defRPr>
            </a:lvl1pPr>
          </a:lstStyle>
          <a:p>
            <a:pPr lvl="0"/>
            <a:r>
              <a:rPr lang="en-US"/>
              <a:t>Month year</a:t>
            </a:r>
          </a:p>
        </p:txBody>
      </p:sp>
    </p:spTree>
    <p:extLst>
      <p:ext uri="{BB962C8B-B14F-4D97-AF65-F5344CB8AC3E}">
        <p14:creationId xmlns:p14="http://schemas.microsoft.com/office/powerpoint/2010/main" val="13261467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Report: Title + Quote + 2 column conten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pPr/>
              <a:t>‹nr.›</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lvl1pPr>
              <a:defRPr sz="2800">
                <a:solidFill>
                  <a:schemeClr val="tx1"/>
                </a:solidFill>
              </a:defRPr>
            </a:lvl1pPr>
          </a:lstStyle>
          <a:p>
            <a:r>
              <a:rPr lang="en-GB"/>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4352663"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Click to add text (</a:t>
            </a:r>
            <a:r>
              <a:rPr kumimoji="0" lang="en-GB" sz="1600" b="0" i="0" u="none" strike="noStrike" kern="1200" cap="none" spc="0" normalizeH="0" baseline="0" noProof="0" err="1">
                <a:ln>
                  <a:noFill/>
                </a:ln>
                <a:solidFill>
                  <a:srgbClr val="545859"/>
                </a:solidFill>
                <a:effectLst/>
                <a:uLnTx/>
                <a:uFillTx/>
                <a:latin typeface="Arial"/>
                <a:ea typeface="+mn-ea"/>
                <a:cs typeface="+mn-cs"/>
              </a:rPr>
              <a:t>Enter+TAB</a:t>
            </a:r>
            <a:r>
              <a:rPr kumimoji="0" lang="en-GB" sz="1600" b="0" i="0" u="none" strike="noStrike" kern="1200" cap="none" spc="0" normalizeH="0" baseline="0" noProof="0">
                <a:ln>
                  <a:noFill/>
                </a:ln>
                <a:solidFill>
                  <a:srgbClr val="545859"/>
                </a:solidFill>
                <a:effectLst/>
                <a:uLnTx/>
                <a:uFillTx/>
                <a:latin typeface="Arial"/>
                <a:ea typeface="+mn-ea"/>
                <a:cs typeface="+mn-cs"/>
              </a:rPr>
              <a:t> for next text level, SHIFT+TAB to go back in levels)</a:t>
            </a:r>
          </a:p>
          <a:p>
            <a:pPr marL="360000" marR="0" lvl="1"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Second level</a:t>
            </a:r>
          </a:p>
          <a:p>
            <a:pPr marL="540000" marR="0" lvl="2"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Third level</a:t>
            </a: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545859"/>
                </a:solidFill>
                <a:effectLst/>
                <a:uLnTx/>
                <a:uFillTx/>
                <a:latin typeface="Arial"/>
                <a:ea typeface="+mn-ea"/>
                <a:cs typeface="+mn-cs"/>
              </a:rPr>
              <a:t>Fourth level</a:t>
            </a:r>
          </a:p>
          <a:p>
            <a:pPr marL="0" marR="0" lvl="4"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545859"/>
                </a:solidFill>
                <a:effectLst/>
                <a:uLnTx/>
                <a:uFillTx/>
                <a:latin typeface="Arial"/>
                <a:ea typeface="+mn-ea"/>
                <a:cs typeface="+mn-cs"/>
              </a:rPr>
              <a:t>Fifth level</a:t>
            </a:r>
          </a:p>
          <a:p>
            <a:pPr marL="0" marR="0" lvl="5"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545859"/>
                </a:solidFill>
                <a:effectLst/>
                <a:uLnTx/>
                <a:uFillTx/>
                <a:latin typeface="Arial"/>
                <a:ea typeface="+mn-ea"/>
                <a:cs typeface="+mn-cs"/>
              </a:rPr>
              <a:t>6</a:t>
            </a:r>
          </a:p>
          <a:p>
            <a:pPr marL="0" marR="0" lvl="6"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545859"/>
                </a:solidFill>
                <a:effectLst/>
                <a:uLnTx/>
                <a:uFillTx/>
                <a:latin typeface="Arial"/>
                <a:ea typeface="+mn-ea"/>
                <a:cs typeface="+mn-cs"/>
              </a:rPr>
              <a:t>7</a:t>
            </a:r>
          </a:p>
          <a:p>
            <a:pPr marL="0" marR="0" lvl="7" indent="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545859"/>
                </a:solidFill>
                <a:effectLst/>
                <a:uLnTx/>
                <a:uFillTx/>
                <a:latin typeface="Arial"/>
                <a:ea typeface="+mn-ea"/>
                <a:cs typeface="+mn-cs"/>
              </a:rPr>
              <a:t>8</a:t>
            </a:r>
          </a:p>
          <a:p>
            <a:pPr marL="0" marR="0" lvl="8"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4800" b="0" i="0" u="none" strike="noStrike" kern="1200" cap="none" spc="0" normalizeH="0" baseline="0" noProof="0">
                <a:ln>
                  <a:noFill/>
                </a:ln>
                <a:solidFill>
                  <a:srgbClr val="545859"/>
                </a:solidFill>
                <a:effectLst/>
                <a:uLnTx/>
                <a:uFillTx/>
                <a:latin typeface="Arial Black"/>
                <a:ea typeface="+mn-ea"/>
                <a:cs typeface="+mn-cs"/>
              </a:rPr>
              <a:t>9</a:t>
            </a:r>
          </a:p>
          <a:p>
            <a:pPr lvl="0"/>
            <a:endParaRPr lang="en-GB"/>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8129937"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Click to add text (</a:t>
            </a:r>
            <a:r>
              <a:rPr kumimoji="0" lang="en-GB" sz="1600" b="0" i="0" u="none" strike="noStrike" kern="1200" cap="none" spc="0" normalizeH="0" baseline="0" noProof="0" err="1">
                <a:ln>
                  <a:noFill/>
                </a:ln>
                <a:solidFill>
                  <a:srgbClr val="545859"/>
                </a:solidFill>
                <a:effectLst/>
                <a:uLnTx/>
                <a:uFillTx/>
                <a:latin typeface="Arial"/>
                <a:ea typeface="+mn-ea"/>
                <a:cs typeface="+mn-cs"/>
              </a:rPr>
              <a:t>Enter+TAB</a:t>
            </a:r>
            <a:r>
              <a:rPr kumimoji="0" lang="en-GB" sz="1600" b="0" i="0" u="none" strike="noStrike" kern="1200" cap="none" spc="0" normalizeH="0" baseline="0" noProof="0">
                <a:ln>
                  <a:noFill/>
                </a:ln>
                <a:solidFill>
                  <a:srgbClr val="545859"/>
                </a:solidFill>
                <a:effectLst/>
                <a:uLnTx/>
                <a:uFillTx/>
                <a:latin typeface="Arial"/>
                <a:ea typeface="+mn-ea"/>
                <a:cs typeface="+mn-cs"/>
              </a:rPr>
              <a:t> for next text level, SHIFT+TAB to go back in levels)</a:t>
            </a:r>
          </a:p>
          <a:p>
            <a:pPr marL="360000" marR="0" lvl="1"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Second level</a:t>
            </a:r>
          </a:p>
          <a:p>
            <a:pPr marL="540000" marR="0" lvl="2"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Third level</a:t>
            </a: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545859"/>
                </a:solidFill>
                <a:effectLst/>
                <a:uLnTx/>
                <a:uFillTx/>
                <a:latin typeface="Arial"/>
                <a:ea typeface="+mn-ea"/>
                <a:cs typeface="+mn-cs"/>
              </a:rPr>
              <a:t>Fourth level</a:t>
            </a:r>
          </a:p>
          <a:p>
            <a:pPr marL="0" marR="0" lvl="4"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545859"/>
                </a:solidFill>
                <a:effectLst/>
                <a:uLnTx/>
                <a:uFillTx/>
                <a:latin typeface="Arial"/>
                <a:ea typeface="+mn-ea"/>
                <a:cs typeface="+mn-cs"/>
              </a:rPr>
              <a:t>Fifth level</a:t>
            </a:r>
          </a:p>
          <a:p>
            <a:pPr marL="0" marR="0" lvl="5"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545859"/>
                </a:solidFill>
                <a:effectLst/>
                <a:uLnTx/>
                <a:uFillTx/>
                <a:latin typeface="Arial"/>
                <a:ea typeface="+mn-ea"/>
                <a:cs typeface="+mn-cs"/>
              </a:rPr>
              <a:t>6</a:t>
            </a:r>
          </a:p>
          <a:p>
            <a:pPr marL="0" marR="0" lvl="6"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545859"/>
                </a:solidFill>
                <a:effectLst/>
                <a:uLnTx/>
                <a:uFillTx/>
                <a:latin typeface="Arial"/>
                <a:ea typeface="+mn-ea"/>
                <a:cs typeface="+mn-cs"/>
              </a:rPr>
              <a:t>7</a:t>
            </a:r>
          </a:p>
          <a:p>
            <a:pPr marL="0" marR="0" lvl="7" indent="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545859"/>
                </a:solidFill>
                <a:effectLst/>
                <a:uLnTx/>
                <a:uFillTx/>
                <a:latin typeface="Arial"/>
                <a:ea typeface="+mn-ea"/>
                <a:cs typeface="+mn-cs"/>
              </a:rPr>
              <a:t>8</a:t>
            </a:r>
          </a:p>
          <a:p>
            <a:pPr marL="0" marR="0" lvl="8"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4800" b="0" i="0" u="none" strike="noStrike" kern="1200" cap="none" spc="0" normalizeH="0" baseline="0" noProof="0">
                <a:ln>
                  <a:noFill/>
                </a:ln>
                <a:solidFill>
                  <a:srgbClr val="545859"/>
                </a:solidFill>
                <a:effectLst/>
                <a:uLnTx/>
                <a:uFillTx/>
                <a:latin typeface="Arial Black"/>
                <a:ea typeface="+mn-ea"/>
                <a:cs typeface="+mn-cs"/>
              </a:rPr>
              <a:t>9</a:t>
            </a:r>
          </a:p>
          <a:p>
            <a:pPr lvl="0"/>
            <a:endParaRPr lang="en-GB"/>
          </a:p>
        </p:txBody>
      </p:sp>
      <p:sp>
        <p:nvSpPr>
          <p:cNvPr id="15" name="Freeform 5">
            <a:extLst>
              <a:ext uri="{FF2B5EF4-FFF2-40B4-BE49-F238E27FC236}">
                <a16:creationId xmlns:a16="http://schemas.microsoft.com/office/drawing/2014/main" id="{6AFB60EF-F66D-4E70-885C-75444C51917D}"/>
              </a:ext>
            </a:extLst>
          </p:cNvPr>
          <p:cNvSpPr>
            <a:spLocks noEditPoints="1"/>
          </p:cNvSpPr>
          <p:nvPr userDrawn="1"/>
        </p:nvSpPr>
        <p:spPr bwMode="auto">
          <a:xfrm rot="10800000">
            <a:off x="1907747" y="2183069"/>
            <a:ext cx="821855" cy="620420"/>
          </a:xfrm>
          <a:custGeom>
            <a:avLst/>
            <a:gdLst>
              <a:gd name="T0" fmla="*/ 235 w 1012"/>
              <a:gd name="T1" fmla="*/ 763 h 763"/>
              <a:gd name="T2" fmla="*/ 439 w 1012"/>
              <a:gd name="T3" fmla="*/ 561 h 763"/>
              <a:gd name="T4" fmla="*/ 256 w 1012"/>
              <a:gd name="T5" fmla="*/ 363 h 763"/>
              <a:gd name="T6" fmla="*/ 202 w 1012"/>
              <a:gd name="T7" fmla="*/ 373 h 763"/>
              <a:gd name="T8" fmla="*/ 190 w 1012"/>
              <a:gd name="T9" fmla="*/ 366 h 763"/>
              <a:gd name="T10" fmla="*/ 458 w 1012"/>
              <a:gd name="T11" fmla="*/ 62 h 763"/>
              <a:gd name="T12" fmla="*/ 425 w 1012"/>
              <a:gd name="T13" fmla="*/ 0 h 763"/>
              <a:gd name="T14" fmla="*/ 0 w 1012"/>
              <a:gd name="T15" fmla="*/ 497 h 763"/>
              <a:gd name="T16" fmla="*/ 235 w 1012"/>
              <a:gd name="T17" fmla="*/ 763 h 763"/>
              <a:gd name="T18" fmla="*/ 789 w 1012"/>
              <a:gd name="T19" fmla="*/ 763 h 763"/>
              <a:gd name="T20" fmla="*/ 991 w 1012"/>
              <a:gd name="T21" fmla="*/ 561 h 763"/>
              <a:gd name="T22" fmla="*/ 810 w 1012"/>
              <a:gd name="T23" fmla="*/ 363 h 763"/>
              <a:gd name="T24" fmla="*/ 753 w 1012"/>
              <a:gd name="T25" fmla="*/ 373 h 763"/>
              <a:gd name="T26" fmla="*/ 741 w 1012"/>
              <a:gd name="T27" fmla="*/ 366 h 763"/>
              <a:gd name="T28" fmla="*/ 1012 w 1012"/>
              <a:gd name="T29" fmla="*/ 62 h 763"/>
              <a:gd name="T30" fmla="*/ 979 w 1012"/>
              <a:gd name="T31" fmla="*/ 0 h 763"/>
              <a:gd name="T32" fmla="*/ 551 w 1012"/>
              <a:gd name="T33" fmla="*/ 497 h 763"/>
              <a:gd name="T34" fmla="*/ 789 w 1012"/>
              <a:gd name="T35" fmla="*/ 763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2" h="763">
                <a:moveTo>
                  <a:pt x="235" y="763"/>
                </a:moveTo>
                <a:cubicBezTo>
                  <a:pt x="352" y="763"/>
                  <a:pt x="439" y="670"/>
                  <a:pt x="439" y="561"/>
                </a:cubicBezTo>
                <a:cubicBezTo>
                  <a:pt x="439" y="437"/>
                  <a:pt x="347" y="363"/>
                  <a:pt x="256" y="363"/>
                </a:cubicBezTo>
                <a:cubicBezTo>
                  <a:pt x="237" y="363"/>
                  <a:pt x="218" y="368"/>
                  <a:pt x="202" y="373"/>
                </a:cubicBezTo>
                <a:cubicBezTo>
                  <a:pt x="190" y="366"/>
                  <a:pt x="190" y="366"/>
                  <a:pt x="190" y="366"/>
                </a:cubicBezTo>
                <a:cubicBezTo>
                  <a:pt x="199" y="287"/>
                  <a:pt x="271" y="159"/>
                  <a:pt x="458" y="62"/>
                </a:cubicBezTo>
                <a:cubicBezTo>
                  <a:pt x="425" y="0"/>
                  <a:pt x="425" y="0"/>
                  <a:pt x="425" y="0"/>
                </a:cubicBezTo>
                <a:cubicBezTo>
                  <a:pt x="150" y="88"/>
                  <a:pt x="0" y="276"/>
                  <a:pt x="0" y="497"/>
                </a:cubicBezTo>
                <a:cubicBezTo>
                  <a:pt x="0" y="660"/>
                  <a:pt x="100" y="763"/>
                  <a:pt x="235" y="763"/>
                </a:cubicBezTo>
                <a:moveTo>
                  <a:pt x="789" y="763"/>
                </a:moveTo>
                <a:cubicBezTo>
                  <a:pt x="903" y="763"/>
                  <a:pt x="991" y="670"/>
                  <a:pt x="991" y="561"/>
                </a:cubicBezTo>
                <a:cubicBezTo>
                  <a:pt x="991" y="437"/>
                  <a:pt x="898" y="363"/>
                  <a:pt x="810" y="363"/>
                </a:cubicBezTo>
                <a:cubicBezTo>
                  <a:pt x="791" y="363"/>
                  <a:pt x="772" y="368"/>
                  <a:pt x="753" y="373"/>
                </a:cubicBezTo>
                <a:cubicBezTo>
                  <a:pt x="741" y="366"/>
                  <a:pt x="741" y="366"/>
                  <a:pt x="741" y="366"/>
                </a:cubicBezTo>
                <a:cubicBezTo>
                  <a:pt x="753" y="287"/>
                  <a:pt x="822" y="159"/>
                  <a:pt x="1012" y="62"/>
                </a:cubicBezTo>
                <a:cubicBezTo>
                  <a:pt x="979" y="0"/>
                  <a:pt x="979" y="0"/>
                  <a:pt x="979" y="0"/>
                </a:cubicBezTo>
                <a:cubicBezTo>
                  <a:pt x="703" y="88"/>
                  <a:pt x="551" y="276"/>
                  <a:pt x="551" y="497"/>
                </a:cubicBezTo>
                <a:cubicBezTo>
                  <a:pt x="551" y="660"/>
                  <a:pt x="653" y="763"/>
                  <a:pt x="789" y="763"/>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Text Placeholder 8">
            <a:extLst>
              <a:ext uri="{FF2B5EF4-FFF2-40B4-BE49-F238E27FC236}">
                <a16:creationId xmlns:a16="http://schemas.microsoft.com/office/drawing/2014/main" id="{C306F752-0225-4BEE-88B5-A6082B69D10B}"/>
              </a:ext>
            </a:extLst>
          </p:cNvPr>
          <p:cNvSpPr>
            <a:spLocks noGrp="1"/>
          </p:cNvSpPr>
          <p:nvPr>
            <p:ph type="body" sz="quarter" idx="15" hasCustomPrompt="1"/>
          </p:nvPr>
        </p:nvSpPr>
        <p:spPr>
          <a:xfrm>
            <a:off x="576000" y="2934119"/>
            <a:ext cx="3488000" cy="3058693"/>
          </a:xfrm>
        </p:spPr>
        <p:txBody>
          <a:bodyPr/>
          <a:lstStyle>
            <a:lvl1pPr marL="0" indent="0" algn="ctr">
              <a:lnSpc>
                <a:spcPct val="100000"/>
              </a:lnSpc>
              <a:spcAft>
                <a:spcPts val="600"/>
              </a:spcAft>
              <a:buFont typeface="Arial" panose="020B0604020202020204" pitchFamily="34" charset="0"/>
              <a:buChar char="​"/>
              <a:defRPr sz="1600" b="0">
                <a:solidFill>
                  <a:schemeClr val="tx1"/>
                </a:solidFill>
                <a:latin typeface="+mj-lt"/>
              </a:defRPr>
            </a:lvl1pPr>
            <a:lvl2pPr marL="180000" indent="-180000" algn="ctr">
              <a:spcBef>
                <a:spcPts val="0"/>
              </a:spcBef>
              <a:spcAft>
                <a:spcPts val="600"/>
              </a:spcAft>
              <a:buFont typeface="Arial" panose="020B0604020202020204" pitchFamily="34" charset="0"/>
              <a:buChar char="—"/>
              <a:defRPr sz="1000" b="0" i="1">
                <a:solidFill>
                  <a:schemeClr val="tx1"/>
                </a:solidFill>
                <a:latin typeface="+mn-lt"/>
              </a:defRPr>
            </a:lvl2pPr>
            <a:lvl3pPr marL="0" indent="0" algn="ctr">
              <a:buFont typeface="Arial" panose="020B0604020202020204" pitchFamily="34" charset="0"/>
              <a:buChar char="​"/>
              <a:defRPr sz="1400" b="0">
                <a:solidFill>
                  <a:schemeClr val="tx1"/>
                </a:solidFill>
                <a:latin typeface="+mn-lt"/>
              </a:defRPr>
            </a:lvl3pPr>
            <a:lvl4pPr algn="ctr">
              <a:lnSpc>
                <a:spcPct val="100000"/>
              </a:lnSpc>
              <a:defRPr sz="1400" b="0">
                <a:solidFill>
                  <a:schemeClr val="tx1"/>
                </a:solidFill>
                <a:latin typeface="+mn-lt"/>
              </a:defRPr>
            </a:lvl4pPr>
            <a:lvl5pPr algn="ctr">
              <a:lnSpc>
                <a:spcPct val="100000"/>
              </a:lnSpc>
              <a:defRPr sz="1400" b="0">
                <a:solidFill>
                  <a:schemeClr val="tx1"/>
                </a:solidFill>
                <a:latin typeface="+mn-lt"/>
              </a:defRPr>
            </a:lvl5pPr>
            <a:lvl6pPr marL="0" indent="0" algn="ctr">
              <a:lnSpc>
                <a:spcPct val="100000"/>
              </a:lnSpc>
              <a:buFont typeface="Arial" panose="020B0604020202020204" pitchFamily="34" charset="0"/>
              <a:buChar char="​"/>
              <a:defRPr sz="1400" b="0">
                <a:solidFill>
                  <a:schemeClr val="tx1"/>
                </a:solidFill>
                <a:latin typeface="+mn-lt"/>
              </a:defRPr>
            </a:lvl6pPr>
            <a:lvl7pPr algn="ctr">
              <a:lnSpc>
                <a:spcPct val="100000"/>
              </a:lnSpc>
              <a:defRPr sz="1400" b="0">
                <a:solidFill>
                  <a:schemeClr val="tx1"/>
                </a:solidFill>
                <a:latin typeface="+mn-lt"/>
              </a:defRPr>
            </a:lvl7pPr>
            <a:lvl8pPr algn="ctr">
              <a:lnSpc>
                <a:spcPct val="100000"/>
              </a:lnSpc>
              <a:spcAft>
                <a:spcPts val="600"/>
              </a:spcAft>
              <a:defRPr sz="1400" b="0">
                <a:solidFill>
                  <a:schemeClr val="tx1"/>
                </a:solidFill>
                <a:latin typeface="+mn-lt"/>
              </a:defRPr>
            </a:lvl8pPr>
            <a:lvl9pPr algn="ctr">
              <a:lnSpc>
                <a:spcPct val="100000"/>
              </a:lnSpc>
              <a:spcAft>
                <a:spcPts val="600"/>
              </a:spcAft>
              <a:defRPr sz="1400" b="0">
                <a:solidFill>
                  <a:schemeClr val="tx1"/>
                </a:solidFill>
                <a:latin typeface="+mn-lt"/>
              </a:defRPr>
            </a:lvl9pPr>
          </a:lstStyle>
          <a:p>
            <a:pPr lvl="0"/>
            <a:r>
              <a:rPr lang="en-GB"/>
              <a:t>Click to add quote (Enter+Tab for name text level)</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Tree>
    <p:extLst>
      <p:ext uri="{BB962C8B-B14F-4D97-AF65-F5344CB8AC3E}">
        <p14:creationId xmlns:p14="http://schemas.microsoft.com/office/powerpoint/2010/main" val="558106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eport: Title + 2 column + pictur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pPr/>
              <a:t>‹nr.›</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7264663" cy="1144800"/>
          </a:xfrm>
        </p:spPr>
        <p:txBody>
          <a:bodyPr/>
          <a:lstStyle>
            <a:lvl1pPr>
              <a:defRPr sz="2800">
                <a:solidFill>
                  <a:schemeClr val="tx1"/>
                </a:solidFill>
              </a:defRPr>
            </a:lvl1pPr>
          </a:lstStyle>
          <a:p>
            <a:r>
              <a:rPr lang="en-GB"/>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Click to add text (</a:t>
            </a:r>
            <a:r>
              <a:rPr kumimoji="0" lang="en-GB" sz="1600" b="0" i="0" u="none" strike="noStrike" kern="1200" cap="none" spc="0" normalizeH="0" baseline="0" noProof="0" err="1">
                <a:ln>
                  <a:noFill/>
                </a:ln>
                <a:solidFill>
                  <a:srgbClr val="545859"/>
                </a:solidFill>
                <a:effectLst/>
                <a:uLnTx/>
                <a:uFillTx/>
                <a:latin typeface="Arial"/>
                <a:ea typeface="+mn-ea"/>
                <a:cs typeface="+mn-cs"/>
              </a:rPr>
              <a:t>Enter+TAB</a:t>
            </a:r>
            <a:r>
              <a:rPr kumimoji="0" lang="en-GB" sz="1600" b="0" i="0" u="none" strike="noStrike" kern="1200" cap="none" spc="0" normalizeH="0" baseline="0" noProof="0">
                <a:ln>
                  <a:noFill/>
                </a:ln>
                <a:solidFill>
                  <a:srgbClr val="545859"/>
                </a:solidFill>
                <a:effectLst/>
                <a:uLnTx/>
                <a:uFillTx/>
                <a:latin typeface="Arial"/>
                <a:ea typeface="+mn-ea"/>
                <a:cs typeface="+mn-cs"/>
              </a:rPr>
              <a:t> for next text level, SHIFT+TAB to go back in levels)</a:t>
            </a:r>
          </a:p>
          <a:p>
            <a:pPr marL="360000" marR="0" lvl="1"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Second level</a:t>
            </a:r>
          </a:p>
          <a:p>
            <a:pPr marL="540000" marR="0" lvl="2"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Third level</a:t>
            </a: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545859"/>
                </a:solidFill>
                <a:effectLst/>
                <a:uLnTx/>
                <a:uFillTx/>
                <a:latin typeface="Arial"/>
                <a:ea typeface="+mn-ea"/>
                <a:cs typeface="+mn-cs"/>
              </a:rPr>
              <a:t>Fourth level</a:t>
            </a:r>
          </a:p>
          <a:p>
            <a:pPr marL="0" marR="0" lvl="4"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545859"/>
                </a:solidFill>
                <a:effectLst/>
                <a:uLnTx/>
                <a:uFillTx/>
                <a:latin typeface="Arial"/>
                <a:ea typeface="+mn-ea"/>
                <a:cs typeface="+mn-cs"/>
              </a:rPr>
              <a:t>Fifth level</a:t>
            </a:r>
          </a:p>
          <a:p>
            <a:pPr marL="0" marR="0" lvl="5"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545859"/>
                </a:solidFill>
                <a:effectLst/>
                <a:uLnTx/>
                <a:uFillTx/>
                <a:latin typeface="Arial"/>
                <a:ea typeface="+mn-ea"/>
                <a:cs typeface="+mn-cs"/>
              </a:rPr>
              <a:t>6</a:t>
            </a:r>
          </a:p>
          <a:p>
            <a:pPr marL="0" marR="0" lvl="6"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545859"/>
                </a:solidFill>
                <a:effectLst/>
                <a:uLnTx/>
                <a:uFillTx/>
                <a:latin typeface="Arial"/>
                <a:ea typeface="+mn-ea"/>
                <a:cs typeface="+mn-cs"/>
              </a:rPr>
              <a:t>7</a:t>
            </a:r>
          </a:p>
          <a:p>
            <a:pPr marL="0" marR="0" lvl="7" indent="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545859"/>
                </a:solidFill>
                <a:effectLst/>
                <a:uLnTx/>
                <a:uFillTx/>
                <a:latin typeface="Arial"/>
                <a:ea typeface="+mn-ea"/>
                <a:cs typeface="+mn-cs"/>
              </a:rPr>
              <a:t>8</a:t>
            </a:r>
          </a:p>
          <a:p>
            <a:pPr marL="0" marR="0" lvl="8"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4800" b="0" i="0" u="none" strike="noStrike" kern="1200" cap="none" spc="0" normalizeH="0" baseline="0" noProof="0">
                <a:ln>
                  <a:noFill/>
                </a:ln>
                <a:solidFill>
                  <a:srgbClr val="545859"/>
                </a:solidFill>
                <a:effectLst/>
                <a:uLnTx/>
                <a:uFillTx/>
                <a:latin typeface="Arial Black"/>
                <a:ea typeface="+mn-ea"/>
                <a:cs typeface="+mn-cs"/>
              </a:rPr>
              <a:t>9</a:t>
            </a:r>
          </a:p>
          <a:p>
            <a:pPr lvl="0"/>
            <a:endParaRPr lang="en-GB"/>
          </a:p>
        </p:txBody>
      </p:sp>
      <p:sp>
        <p:nvSpPr>
          <p:cNvPr id="9" name="Content Placeholder 6">
            <a:extLst>
              <a:ext uri="{FF2B5EF4-FFF2-40B4-BE49-F238E27FC236}">
                <a16:creationId xmlns:a16="http://schemas.microsoft.com/office/drawing/2014/main" id="{19E4DA27-0CAD-4D47-9E85-C3F17C29E1C3}"/>
              </a:ext>
            </a:extLst>
          </p:cNvPr>
          <p:cNvSpPr>
            <a:spLocks noGrp="1"/>
          </p:cNvSpPr>
          <p:nvPr>
            <p:ph sz="quarter" idx="15" hasCustomPrompt="1"/>
          </p:nvPr>
        </p:nvSpPr>
        <p:spPr>
          <a:xfrm>
            <a:off x="4352663"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Click to add text (</a:t>
            </a:r>
            <a:r>
              <a:rPr kumimoji="0" lang="en-GB" sz="1600" b="0" i="0" u="none" strike="noStrike" kern="1200" cap="none" spc="0" normalizeH="0" baseline="0" noProof="0" err="1">
                <a:ln>
                  <a:noFill/>
                </a:ln>
                <a:solidFill>
                  <a:srgbClr val="545859"/>
                </a:solidFill>
                <a:effectLst/>
                <a:uLnTx/>
                <a:uFillTx/>
                <a:latin typeface="Arial"/>
                <a:ea typeface="+mn-ea"/>
                <a:cs typeface="+mn-cs"/>
              </a:rPr>
              <a:t>Enter+TAB</a:t>
            </a:r>
            <a:r>
              <a:rPr kumimoji="0" lang="en-GB" sz="1600" b="0" i="0" u="none" strike="noStrike" kern="1200" cap="none" spc="0" normalizeH="0" baseline="0" noProof="0">
                <a:ln>
                  <a:noFill/>
                </a:ln>
                <a:solidFill>
                  <a:srgbClr val="545859"/>
                </a:solidFill>
                <a:effectLst/>
                <a:uLnTx/>
                <a:uFillTx/>
                <a:latin typeface="Arial"/>
                <a:ea typeface="+mn-ea"/>
                <a:cs typeface="+mn-cs"/>
              </a:rPr>
              <a:t> for next text level, SHIFT+TAB to go back in levels)</a:t>
            </a:r>
          </a:p>
          <a:p>
            <a:pPr marL="360000" marR="0" lvl="1"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Second level</a:t>
            </a:r>
          </a:p>
          <a:p>
            <a:pPr marL="540000" marR="0" lvl="2"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545859"/>
                </a:solidFill>
                <a:effectLst/>
                <a:uLnTx/>
                <a:uFillTx/>
                <a:latin typeface="Arial"/>
                <a:ea typeface="+mn-ea"/>
                <a:cs typeface="+mn-cs"/>
              </a:rPr>
              <a:t>Third level</a:t>
            </a:r>
          </a:p>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545859"/>
                </a:solidFill>
                <a:effectLst/>
                <a:uLnTx/>
                <a:uFillTx/>
                <a:latin typeface="Arial"/>
                <a:ea typeface="+mn-ea"/>
                <a:cs typeface="+mn-cs"/>
              </a:rPr>
              <a:t>Fourth level</a:t>
            </a:r>
          </a:p>
          <a:p>
            <a:pPr marL="0" marR="0" lvl="4"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545859"/>
                </a:solidFill>
                <a:effectLst/>
                <a:uLnTx/>
                <a:uFillTx/>
                <a:latin typeface="Arial"/>
                <a:ea typeface="+mn-ea"/>
                <a:cs typeface="+mn-cs"/>
              </a:rPr>
              <a:t>Fifth level</a:t>
            </a:r>
          </a:p>
          <a:p>
            <a:pPr marL="0" marR="0" lvl="5"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545859"/>
                </a:solidFill>
                <a:effectLst/>
                <a:uLnTx/>
                <a:uFillTx/>
                <a:latin typeface="Arial"/>
                <a:ea typeface="+mn-ea"/>
                <a:cs typeface="+mn-cs"/>
              </a:rPr>
              <a:t>6</a:t>
            </a:r>
          </a:p>
          <a:p>
            <a:pPr marL="0" marR="0" lvl="6"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545859"/>
                </a:solidFill>
                <a:effectLst/>
                <a:uLnTx/>
                <a:uFillTx/>
                <a:latin typeface="Arial"/>
                <a:ea typeface="+mn-ea"/>
                <a:cs typeface="+mn-cs"/>
              </a:rPr>
              <a:t>7</a:t>
            </a:r>
          </a:p>
          <a:p>
            <a:pPr marL="0" marR="0" lvl="7" indent="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545859"/>
                </a:solidFill>
                <a:effectLst/>
                <a:uLnTx/>
                <a:uFillTx/>
                <a:latin typeface="Arial"/>
                <a:ea typeface="+mn-ea"/>
                <a:cs typeface="+mn-cs"/>
              </a:rPr>
              <a:t>8</a:t>
            </a:r>
          </a:p>
          <a:p>
            <a:pPr marL="0" marR="0" lvl="8" indent="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4800" b="0" i="0" u="none" strike="noStrike" kern="1200" cap="none" spc="0" normalizeH="0" baseline="0" noProof="0">
                <a:ln>
                  <a:noFill/>
                </a:ln>
                <a:solidFill>
                  <a:srgbClr val="545859"/>
                </a:solidFill>
                <a:effectLst/>
                <a:uLnTx/>
                <a:uFillTx/>
                <a:latin typeface="Arial Black"/>
                <a:ea typeface="+mn-ea"/>
                <a:cs typeface="+mn-cs"/>
              </a:rPr>
              <a:t>9</a:t>
            </a:r>
          </a:p>
          <a:p>
            <a:pPr lvl="0"/>
            <a:endParaRPr lang="en-GB"/>
          </a:p>
        </p:txBody>
      </p:sp>
      <p:sp>
        <p:nvSpPr>
          <p:cNvPr id="10" name="Picture Placeholder 3">
            <a:extLst>
              <a:ext uri="{FF2B5EF4-FFF2-40B4-BE49-F238E27FC236}">
                <a16:creationId xmlns:a16="http://schemas.microsoft.com/office/drawing/2014/main" id="{F293F45F-D40B-4EC4-BDA6-621506ADF47B}"/>
              </a:ext>
            </a:extLst>
          </p:cNvPr>
          <p:cNvSpPr>
            <a:spLocks noGrp="1"/>
          </p:cNvSpPr>
          <p:nvPr>
            <p:ph type="pic" sz="quarter" idx="14" hasCustomPrompt="1"/>
          </p:nvPr>
        </p:nvSpPr>
        <p:spPr>
          <a:xfrm>
            <a:off x="8128000" y="0"/>
            <a:ext cx="4063999" cy="6856248"/>
          </a:xfrm>
        </p:spPr>
        <p:txBody>
          <a:bodyPr tIns="1152000" anchor="ctr" anchorCtr="0"/>
          <a:lstStyle>
            <a:lvl1pPr marL="0" indent="0" algn="ctr">
              <a:spcAft>
                <a:spcPts val="0"/>
              </a:spcAft>
              <a:buNone/>
              <a:defRPr sz="1600"/>
            </a:lvl1pPr>
          </a:lstStyle>
          <a:p>
            <a:r>
              <a:rPr lang="en-GB" noProof="0"/>
              <a:t>Click icon to add picture or click on </a:t>
            </a:r>
            <a:br>
              <a:rPr lang="en-GB" noProof="0"/>
            </a:br>
            <a:r>
              <a:rPr lang="en-GB" noProof="0"/>
              <a:t>frame and insert picture from Templafy Images</a:t>
            </a:r>
          </a:p>
        </p:txBody>
      </p:sp>
    </p:spTree>
    <p:extLst>
      <p:ext uri="{BB962C8B-B14F-4D97-AF65-F5344CB8AC3E}">
        <p14:creationId xmlns:p14="http://schemas.microsoft.com/office/powerpoint/2010/main" val="1725918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800">
                <a:solidFill>
                  <a:schemeClr val="tx1"/>
                </a:solidFill>
              </a:defRPr>
            </a:lvl1pPr>
          </a:lstStyle>
          <a:p>
            <a:r>
              <a:rPr lang="en-GB" noProof="0"/>
              <a:t>Click to add title</a:t>
            </a:r>
            <a:endParaRPr lang="en-GB"/>
          </a:p>
        </p:txBody>
      </p:sp>
      <p:sp>
        <p:nvSpPr>
          <p:cNvPr id="8" name="Slide Number Placeholder 7">
            <a:extLst>
              <a:ext uri="{FF2B5EF4-FFF2-40B4-BE49-F238E27FC236}">
                <a16:creationId xmlns:a16="http://schemas.microsoft.com/office/drawing/2014/main" id="{E1E77DCE-4538-484C-A26C-2C0A8F285C7B}"/>
              </a:ext>
            </a:extLst>
          </p:cNvPr>
          <p:cNvSpPr>
            <a:spLocks noGrp="1"/>
          </p:cNvSpPr>
          <p:nvPr>
            <p:ph type="sldNum" sz="quarter" idx="12"/>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14435224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se Stud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9" y="576000"/>
            <a:ext cx="11303415" cy="581468"/>
          </a:xfrm>
        </p:spPr>
        <p:txBody>
          <a:bodyPr/>
          <a:lstStyle>
            <a:lvl1pPr>
              <a:defRPr sz="2800">
                <a:solidFill>
                  <a:schemeClr val="tx1"/>
                </a:solidFill>
              </a:defRPr>
            </a:lvl1pPr>
          </a:lstStyle>
          <a:p>
            <a:r>
              <a:rPr lang="en-GB" noProof="0"/>
              <a:t>Click to add title</a:t>
            </a:r>
            <a:endParaRPr lang="en-GB"/>
          </a:p>
        </p:txBody>
      </p:sp>
      <p:sp>
        <p:nvSpPr>
          <p:cNvPr id="8" name="Slide Number Placeholder 7">
            <a:extLst>
              <a:ext uri="{FF2B5EF4-FFF2-40B4-BE49-F238E27FC236}">
                <a16:creationId xmlns:a16="http://schemas.microsoft.com/office/drawing/2014/main" id="{E1E77DCE-4538-484C-A26C-2C0A8F285C7B}"/>
              </a:ext>
            </a:extLst>
          </p:cNvPr>
          <p:cNvSpPr>
            <a:spLocks noGrp="1"/>
          </p:cNvSpPr>
          <p:nvPr>
            <p:ph type="sldNum" sz="quarter" idx="12"/>
          </p:nvPr>
        </p:nvSpPr>
        <p:spPr/>
        <p:txBody>
          <a:bodyPr/>
          <a:lstStyle/>
          <a:p>
            <a:fld id="{23AA811B-2EBD-4900-905E-5BE206449611}" type="slidenum">
              <a:rPr lang="en-GB" smtClean="0"/>
              <a:pPr/>
              <a:t>‹nr.›</a:t>
            </a:fld>
            <a:endParaRPr lang="en-GB"/>
          </a:p>
        </p:txBody>
      </p:sp>
      <p:sp>
        <p:nvSpPr>
          <p:cNvPr id="10" name="Picture Placeholder 3">
            <a:extLst>
              <a:ext uri="{FF2B5EF4-FFF2-40B4-BE49-F238E27FC236}">
                <a16:creationId xmlns:a16="http://schemas.microsoft.com/office/drawing/2014/main" id="{9D708047-FCDC-1F42-AD24-7173BABA0AC6}"/>
              </a:ext>
            </a:extLst>
          </p:cNvPr>
          <p:cNvSpPr>
            <a:spLocks noGrp="1"/>
          </p:cNvSpPr>
          <p:nvPr>
            <p:ph type="pic" sz="quarter" idx="14" hasCustomPrompt="1"/>
          </p:nvPr>
        </p:nvSpPr>
        <p:spPr>
          <a:xfrm>
            <a:off x="385737" y="5850850"/>
            <a:ext cx="643342" cy="644112"/>
          </a:xfrm>
        </p:spPr>
        <p:txBody>
          <a:bodyPr tIns="864000" anchor="b" anchorCtr="0"/>
          <a:lstStyle>
            <a:lvl1pPr marL="0" indent="0" algn="ctr">
              <a:spcAft>
                <a:spcPts val="0"/>
              </a:spcAft>
              <a:buNone/>
              <a:defRPr sz="800"/>
            </a:lvl1pPr>
          </a:lstStyle>
          <a:p>
            <a:r>
              <a:rPr lang="en-GB" noProof="0"/>
              <a:t>Click icon to add picture or click on </a:t>
            </a:r>
            <a:br>
              <a:rPr lang="en-GB" noProof="0"/>
            </a:br>
            <a:r>
              <a:rPr lang="en-GB" noProof="0"/>
              <a:t>frame and insert picture from Templafy Images</a:t>
            </a:r>
          </a:p>
        </p:txBody>
      </p:sp>
      <p:sp>
        <p:nvSpPr>
          <p:cNvPr id="11" name="Content Placeholder 6">
            <a:extLst>
              <a:ext uri="{FF2B5EF4-FFF2-40B4-BE49-F238E27FC236}">
                <a16:creationId xmlns:a16="http://schemas.microsoft.com/office/drawing/2014/main" id="{DD98AC97-81D0-9F4B-A3F4-82B56FEE7E7A}"/>
              </a:ext>
            </a:extLst>
          </p:cNvPr>
          <p:cNvSpPr>
            <a:spLocks noGrp="1"/>
          </p:cNvSpPr>
          <p:nvPr>
            <p:ph sz="quarter" idx="15" hasCustomPrompt="1"/>
          </p:nvPr>
        </p:nvSpPr>
        <p:spPr>
          <a:xfrm>
            <a:off x="6143495" y="1966338"/>
            <a:ext cx="5363533" cy="864729"/>
          </a:xfrm>
        </p:spPr>
        <p:txBody>
          <a:bodyPr/>
          <a:lstStyle>
            <a:lvl1pPr marL="0" marR="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sz="1300"/>
            </a:lvl1pPr>
            <a:lvl2pPr marL="216000" indent="-108000">
              <a:spcAft>
                <a:spcPts val="300"/>
              </a:spcAft>
              <a:defRPr sz="1300"/>
            </a:lvl2pPr>
            <a:lvl3pPr marL="324000" indent="-108000">
              <a:spcAft>
                <a:spcPts val="300"/>
              </a:spcAft>
              <a:defRPr sz="1300"/>
            </a:lvl3pPr>
            <a:lvl4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13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545859"/>
                </a:solidFill>
                <a:effectLst/>
                <a:uLnTx/>
                <a:uFillTx/>
                <a:latin typeface="+mn-lt"/>
                <a:ea typeface="+mn-ea"/>
                <a:cs typeface="+mn-cs"/>
              </a:rPr>
              <a:t>Fourth level</a:t>
            </a:r>
            <a:endParaRPr lang="en-GB" noProof="0"/>
          </a:p>
          <a:p>
            <a:pPr lvl="0"/>
            <a:r>
              <a:rPr lang="en-GB" noProof="0"/>
              <a:t>Click to add text (Enter+TAB for next text level, SHIFT+TAB to go back in levels)</a:t>
            </a:r>
            <a:endParaRPr lang="en-GB"/>
          </a:p>
          <a:p>
            <a:pPr lvl="1"/>
            <a:r>
              <a:rPr lang="en-GB"/>
              <a:t>Second level</a:t>
            </a:r>
          </a:p>
          <a:p>
            <a:pPr lvl="2"/>
            <a:r>
              <a:rPr lang="en-GB"/>
              <a:t>Third level</a:t>
            </a:r>
          </a:p>
        </p:txBody>
      </p:sp>
      <p:sp>
        <p:nvSpPr>
          <p:cNvPr id="12" name="Content Placeholder 6">
            <a:extLst>
              <a:ext uri="{FF2B5EF4-FFF2-40B4-BE49-F238E27FC236}">
                <a16:creationId xmlns:a16="http://schemas.microsoft.com/office/drawing/2014/main" id="{7C2757DD-096F-8042-A1D6-768176601AA5}"/>
              </a:ext>
            </a:extLst>
          </p:cNvPr>
          <p:cNvSpPr>
            <a:spLocks noGrp="1"/>
          </p:cNvSpPr>
          <p:nvPr>
            <p:ph sz="quarter" idx="16" hasCustomPrompt="1"/>
          </p:nvPr>
        </p:nvSpPr>
        <p:spPr>
          <a:xfrm>
            <a:off x="6143493" y="3607971"/>
            <a:ext cx="5363533" cy="864729"/>
          </a:xfrm>
        </p:spPr>
        <p:txBody>
          <a:bodyPr/>
          <a:lstStyle>
            <a:lvl1pPr marL="0" marR="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sz="1300"/>
            </a:lvl1pPr>
            <a:lvl2pPr marL="216000" indent="-108000">
              <a:spcAft>
                <a:spcPts val="300"/>
              </a:spcAft>
              <a:defRPr sz="1300"/>
            </a:lvl2pPr>
            <a:lvl3pPr marL="324000" indent="-108000">
              <a:spcAft>
                <a:spcPts val="300"/>
              </a:spcAft>
              <a:defRPr sz="1300"/>
            </a:lvl3pPr>
            <a:lvl4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13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545859"/>
                </a:solidFill>
                <a:effectLst/>
                <a:uLnTx/>
                <a:uFillTx/>
                <a:latin typeface="+mn-lt"/>
                <a:ea typeface="+mn-ea"/>
                <a:cs typeface="+mn-cs"/>
              </a:rPr>
              <a:t>Fourth level</a:t>
            </a:r>
            <a:endParaRPr lang="en-GB" noProof="0"/>
          </a:p>
          <a:p>
            <a:pPr lvl="0"/>
            <a:r>
              <a:rPr lang="en-GB" noProof="0"/>
              <a:t>Click to add text (Enter+TAB for next text level, SHIFT+TAB to go back in levels)</a:t>
            </a:r>
            <a:endParaRPr lang="en-GB"/>
          </a:p>
          <a:p>
            <a:pPr lvl="1"/>
            <a:r>
              <a:rPr lang="en-GB"/>
              <a:t>Second level</a:t>
            </a:r>
          </a:p>
          <a:p>
            <a:pPr lvl="2"/>
            <a:r>
              <a:rPr lang="en-GB"/>
              <a:t>Third level</a:t>
            </a:r>
          </a:p>
        </p:txBody>
      </p:sp>
      <p:sp>
        <p:nvSpPr>
          <p:cNvPr id="13" name="Content Placeholder 6">
            <a:extLst>
              <a:ext uri="{FF2B5EF4-FFF2-40B4-BE49-F238E27FC236}">
                <a16:creationId xmlns:a16="http://schemas.microsoft.com/office/drawing/2014/main" id="{703A6EB9-57D2-CA47-A2E4-5E2ADDA96557}"/>
              </a:ext>
            </a:extLst>
          </p:cNvPr>
          <p:cNvSpPr>
            <a:spLocks noGrp="1"/>
          </p:cNvSpPr>
          <p:nvPr>
            <p:ph sz="quarter" idx="17" hasCustomPrompt="1"/>
          </p:nvPr>
        </p:nvSpPr>
        <p:spPr>
          <a:xfrm>
            <a:off x="6143494" y="5288805"/>
            <a:ext cx="5363533" cy="864729"/>
          </a:xfrm>
        </p:spPr>
        <p:txBody>
          <a:bodyPr/>
          <a:lstStyle>
            <a:lvl1pPr marL="0" marR="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sz="1300"/>
            </a:lvl1pPr>
            <a:lvl2pPr marL="216000" indent="-108000">
              <a:spcAft>
                <a:spcPts val="300"/>
              </a:spcAft>
              <a:defRPr sz="1300"/>
            </a:lvl2pPr>
            <a:lvl3pPr marL="324000" indent="-108000">
              <a:spcAft>
                <a:spcPts val="300"/>
              </a:spcAft>
              <a:defRPr sz="1300"/>
            </a:lvl3pPr>
            <a:lvl4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13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545859"/>
                </a:solidFill>
                <a:effectLst/>
                <a:uLnTx/>
                <a:uFillTx/>
                <a:latin typeface="+mn-lt"/>
                <a:ea typeface="+mn-ea"/>
                <a:cs typeface="+mn-cs"/>
              </a:rPr>
              <a:t>Fourth level</a:t>
            </a:r>
            <a:endParaRPr lang="en-GB" noProof="0"/>
          </a:p>
          <a:p>
            <a:pPr lvl="0"/>
            <a:r>
              <a:rPr lang="en-GB" noProof="0"/>
              <a:t>Click to add text (Enter+TAB for next text level, SHIFT+TAB to go back in levels)</a:t>
            </a:r>
            <a:endParaRPr lang="en-GB"/>
          </a:p>
          <a:p>
            <a:pPr lvl="1"/>
            <a:r>
              <a:rPr lang="en-GB"/>
              <a:t>Second level</a:t>
            </a:r>
          </a:p>
          <a:p>
            <a:pPr lvl="2"/>
            <a:r>
              <a:rPr lang="en-GB"/>
              <a:t>Third level</a:t>
            </a:r>
          </a:p>
        </p:txBody>
      </p:sp>
      <p:sp>
        <p:nvSpPr>
          <p:cNvPr id="14" name="Content Placeholder 6">
            <a:extLst>
              <a:ext uri="{FF2B5EF4-FFF2-40B4-BE49-F238E27FC236}">
                <a16:creationId xmlns:a16="http://schemas.microsoft.com/office/drawing/2014/main" id="{942D47A3-126E-7B4A-8D8D-6180E09C15C2}"/>
              </a:ext>
            </a:extLst>
          </p:cNvPr>
          <p:cNvSpPr>
            <a:spLocks noGrp="1"/>
          </p:cNvSpPr>
          <p:nvPr>
            <p:ph sz="quarter" idx="18" hasCustomPrompt="1"/>
          </p:nvPr>
        </p:nvSpPr>
        <p:spPr>
          <a:xfrm>
            <a:off x="1352336" y="6046707"/>
            <a:ext cx="1715172" cy="213259"/>
          </a:xfrm>
        </p:spPr>
        <p:txBody>
          <a:bodyPr/>
          <a:lstStyle>
            <a:lvl1pPr marL="0" marR="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sz="1100"/>
            </a:lvl1pPr>
            <a:lvl2pPr marL="216000" indent="-108000">
              <a:spcAft>
                <a:spcPts val="300"/>
              </a:spcAft>
              <a:defRPr sz="1100"/>
            </a:lvl2pPr>
            <a:lvl3pPr marL="324000" indent="-108000">
              <a:spcAft>
                <a:spcPts val="300"/>
              </a:spcAft>
              <a:defRPr sz="1100"/>
            </a:lvl3pPr>
            <a:lvl4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1300" b="0" cap="none" baseline="0">
                <a:solidFill>
                  <a:schemeClr val="accent2"/>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marL="0" marR="0" lvl="3"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noProof="0"/>
              <a:t>Sector</a:t>
            </a:r>
          </a:p>
        </p:txBody>
      </p:sp>
      <p:sp>
        <p:nvSpPr>
          <p:cNvPr id="18" name="Text Placeholder 17">
            <a:extLst>
              <a:ext uri="{FF2B5EF4-FFF2-40B4-BE49-F238E27FC236}">
                <a16:creationId xmlns:a16="http://schemas.microsoft.com/office/drawing/2014/main" id="{62A37CA3-6774-36AC-E67C-4404623D6A41}"/>
              </a:ext>
            </a:extLst>
          </p:cNvPr>
          <p:cNvSpPr>
            <a:spLocks noGrp="1"/>
          </p:cNvSpPr>
          <p:nvPr>
            <p:ph type="body" sz="quarter" idx="19" hasCustomPrompt="1"/>
          </p:nvPr>
        </p:nvSpPr>
        <p:spPr>
          <a:xfrm>
            <a:off x="4883364" y="1953634"/>
            <a:ext cx="988626" cy="392112"/>
          </a:xfrm>
        </p:spPr>
        <p:txBody>
          <a:bodyPr/>
          <a:lstStyle>
            <a:lvl1pPr marL="0" indent="0">
              <a:buNone/>
              <a:defRPr b="1">
                <a:solidFill>
                  <a:schemeClr val="tx1"/>
                </a:solidFill>
              </a:defRPr>
            </a:lvl1pPr>
          </a:lstStyle>
          <a:p>
            <a:pPr lvl="0"/>
            <a:r>
              <a:rPr lang="en-US"/>
              <a:t>Context</a:t>
            </a:r>
          </a:p>
        </p:txBody>
      </p:sp>
      <p:sp>
        <p:nvSpPr>
          <p:cNvPr id="19" name="Text Placeholder 17">
            <a:extLst>
              <a:ext uri="{FF2B5EF4-FFF2-40B4-BE49-F238E27FC236}">
                <a16:creationId xmlns:a16="http://schemas.microsoft.com/office/drawing/2014/main" id="{6C96EDC6-88B5-FA4C-DDE8-776EB6D19932}"/>
              </a:ext>
            </a:extLst>
          </p:cNvPr>
          <p:cNvSpPr>
            <a:spLocks noGrp="1"/>
          </p:cNvSpPr>
          <p:nvPr>
            <p:ph type="body" sz="quarter" idx="20" hasCustomPrompt="1"/>
          </p:nvPr>
        </p:nvSpPr>
        <p:spPr>
          <a:xfrm>
            <a:off x="4883363" y="3605761"/>
            <a:ext cx="988626" cy="392112"/>
          </a:xfrm>
        </p:spPr>
        <p:txBody>
          <a:bodyPr/>
          <a:lstStyle>
            <a:lvl1pPr marL="0" indent="0">
              <a:buNone/>
              <a:defRPr b="1">
                <a:solidFill>
                  <a:schemeClr val="tx1"/>
                </a:solidFill>
              </a:defRPr>
            </a:lvl1pPr>
          </a:lstStyle>
          <a:p>
            <a:pPr lvl="0"/>
            <a:r>
              <a:rPr lang="en-US"/>
              <a:t>Approach</a:t>
            </a:r>
          </a:p>
        </p:txBody>
      </p:sp>
      <p:sp>
        <p:nvSpPr>
          <p:cNvPr id="20" name="Text Placeholder 17">
            <a:extLst>
              <a:ext uri="{FF2B5EF4-FFF2-40B4-BE49-F238E27FC236}">
                <a16:creationId xmlns:a16="http://schemas.microsoft.com/office/drawing/2014/main" id="{58D10C94-F8E4-7475-D66A-A5725AEDF2B8}"/>
              </a:ext>
            </a:extLst>
          </p:cNvPr>
          <p:cNvSpPr>
            <a:spLocks noGrp="1"/>
          </p:cNvSpPr>
          <p:nvPr>
            <p:ph type="body" sz="quarter" idx="21" hasCustomPrompt="1"/>
          </p:nvPr>
        </p:nvSpPr>
        <p:spPr>
          <a:xfrm>
            <a:off x="4883363" y="5288805"/>
            <a:ext cx="988626" cy="392112"/>
          </a:xfrm>
        </p:spPr>
        <p:txBody>
          <a:bodyPr/>
          <a:lstStyle>
            <a:lvl1pPr marL="0" indent="0">
              <a:buNone/>
              <a:defRPr b="1">
                <a:solidFill>
                  <a:schemeClr val="tx1"/>
                </a:solidFill>
              </a:defRPr>
            </a:lvl1pPr>
          </a:lstStyle>
          <a:p>
            <a:pPr lvl="0"/>
            <a:r>
              <a:rPr lang="en-US"/>
              <a:t>Outcome</a:t>
            </a:r>
          </a:p>
        </p:txBody>
      </p:sp>
      <p:cxnSp>
        <p:nvCxnSpPr>
          <p:cNvPr id="15" name="Straight Connector 14">
            <a:extLst>
              <a:ext uri="{FF2B5EF4-FFF2-40B4-BE49-F238E27FC236}">
                <a16:creationId xmlns:a16="http://schemas.microsoft.com/office/drawing/2014/main" id="{90E9B918-8FF1-88B8-8D26-DF880450BF7F}"/>
              </a:ext>
            </a:extLst>
          </p:cNvPr>
          <p:cNvCxnSpPr>
            <a:cxnSpLocks/>
          </p:cNvCxnSpPr>
          <p:nvPr userDrawn="1"/>
        </p:nvCxnSpPr>
        <p:spPr>
          <a:xfrm>
            <a:off x="4215235" y="1795570"/>
            <a:ext cx="0" cy="4092388"/>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386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F127B37-92E3-4205-B47B-D97A4676424D}"/>
              </a:ext>
            </a:extLst>
          </p:cNvPr>
          <p:cNvSpPr>
            <a:spLocks noGrp="1"/>
          </p:cNvSpPr>
          <p:nvPr>
            <p:ph type="sldNum" sz="quarter" idx="12"/>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22143865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9" name="Fast overskrift"/>
          <p:cNvSpPr txBox="1"/>
          <p:nvPr userDrawn="1"/>
        </p:nvSpPr>
        <p:spPr>
          <a:xfrm>
            <a:off x="579081" y="575389"/>
            <a:ext cx="11036658" cy="650171"/>
          </a:xfrm>
          <a:prstGeom prst="rect">
            <a:avLst/>
          </a:prstGeom>
          <a:noFill/>
        </p:spPr>
        <p:txBody>
          <a:bodyPr wrap="square" lIns="0" tIns="0" rIns="0" bIns="0" rtlCol="0" anchor="t" anchorCtr="0">
            <a:noAutofit/>
          </a:bodyPr>
          <a:lstStyle/>
          <a:p>
            <a:r>
              <a:rPr lang="en-GB" sz="3200" b="0" noProof="1">
                <a:solidFill>
                  <a:schemeClr val="accent2">
                    <a:lumMod val="50000"/>
                  </a:schemeClr>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579080" y="1744202"/>
            <a:ext cx="24480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solidFill>
                  <a:schemeClr val="accent2">
                    <a:lumMod val="50000"/>
                  </a:schemeClr>
                </a:solidFill>
                <a:latin typeface="+mn-lt"/>
                <a:cs typeface="Arial" panose="020B0604020202020204" pitchFamily="34" charset="0"/>
              </a:rPr>
              <a:t>TEXT STYLES</a:t>
            </a:r>
            <a:endParaRPr lang="en-GB" altLang="da-DK" sz="1600" b="0" noProof="1">
              <a:solidFill>
                <a:schemeClr val="accent2">
                  <a:lumMod val="50000"/>
                </a:schemeClr>
              </a:solidFill>
              <a:latin typeface="+mn-lt"/>
              <a:cs typeface="Arial" panose="020B0604020202020204" pitchFamily="34" charset="0"/>
            </a:endParaRPr>
          </a:p>
          <a:p>
            <a:pPr eaLnBrk="1" hangingPunct="1">
              <a:spcAft>
                <a:spcPts val="600"/>
              </a:spcAft>
              <a:defRPr/>
            </a:pPr>
            <a:r>
              <a:rPr lang="en-GB" altLang="da-DK" sz="900" b="0" noProof="1">
                <a:solidFill>
                  <a:schemeClr val="accent2">
                    <a:lumMod val="50000"/>
                  </a:schemeClr>
                </a:solidFill>
                <a:latin typeface="+mn-lt"/>
                <a:cs typeface="Arial" panose="020B0604020202020204" pitchFamily="34" charset="0"/>
              </a:rPr>
              <a:t>Use the </a:t>
            </a:r>
            <a:r>
              <a:rPr lang="en-GB" altLang="da-DK" sz="900" b="1" noProof="1">
                <a:solidFill>
                  <a:schemeClr val="accent2">
                    <a:lumMod val="50000"/>
                  </a:schemeClr>
                </a:solidFill>
                <a:latin typeface="+mn-lt"/>
                <a:cs typeface="Arial" panose="020B0604020202020204" pitchFamily="34" charset="0"/>
              </a:rPr>
              <a:t>TAB</a:t>
            </a:r>
            <a:r>
              <a:rPr lang="en-GB" altLang="da-DK" sz="900" b="0" noProof="1">
                <a:solidFill>
                  <a:schemeClr val="accent2">
                    <a:lumMod val="50000"/>
                  </a:schemeClr>
                </a:solidFill>
                <a:latin typeface="+mn-lt"/>
                <a:cs typeface="Arial" panose="020B0604020202020204" pitchFamily="34" charset="0"/>
              </a:rPr>
              <a:t>-key</a:t>
            </a:r>
            <a:r>
              <a:rPr lang="en-GB" altLang="da-DK" sz="900" b="0" baseline="0" noProof="1">
                <a:solidFill>
                  <a:schemeClr val="accent2">
                    <a:lumMod val="50000"/>
                  </a:schemeClr>
                </a:solidFill>
                <a:latin typeface="+mn-lt"/>
                <a:cs typeface="Arial" panose="020B0604020202020204" pitchFamily="34" charset="0"/>
              </a:rPr>
              <a:t> to jump through </a:t>
            </a:r>
            <a:br>
              <a:rPr lang="en-GB" altLang="da-DK" sz="900" b="0" baseline="0" noProof="1">
                <a:solidFill>
                  <a:schemeClr val="accent2">
                    <a:lumMod val="50000"/>
                  </a:schemeClr>
                </a:solidFill>
                <a:latin typeface="+mn-lt"/>
                <a:cs typeface="Arial" panose="020B0604020202020204" pitchFamily="34" charset="0"/>
              </a:rPr>
            </a:br>
            <a:r>
              <a:rPr lang="en-GB" altLang="da-DK" sz="900" b="0" baseline="0" noProof="1">
                <a:solidFill>
                  <a:schemeClr val="accent2">
                    <a:lumMod val="50000"/>
                  </a:schemeClr>
                </a:solidFill>
                <a:latin typeface="+mn-lt"/>
                <a:cs typeface="Arial" panose="020B0604020202020204" pitchFamily="34" charset="0"/>
              </a:rPr>
              <a:t>levels. Click </a:t>
            </a:r>
            <a:r>
              <a:rPr lang="en-GB" altLang="da-DK" sz="900" b="1" baseline="0" noProof="1">
                <a:solidFill>
                  <a:schemeClr val="accent2">
                    <a:lumMod val="50000"/>
                  </a:schemeClr>
                </a:solidFill>
                <a:latin typeface="+mn-lt"/>
                <a:cs typeface="Arial" panose="020B0604020202020204" pitchFamily="34" charset="0"/>
              </a:rPr>
              <a:t>ENTER</a:t>
            </a:r>
            <a:r>
              <a:rPr lang="en-GB" altLang="da-DK" sz="900" b="0" baseline="0" noProof="1">
                <a:solidFill>
                  <a:schemeClr val="accent2">
                    <a:lumMod val="50000"/>
                  </a:schemeClr>
                </a:solidFill>
                <a:latin typeface="+mn-lt"/>
                <a:cs typeface="Arial" panose="020B0604020202020204" pitchFamily="34" charset="0"/>
              </a:rPr>
              <a:t>, then </a:t>
            </a:r>
            <a:r>
              <a:rPr lang="en-GB" altLang="da-DK" sz="900" b="1" baseline="0" noProof="1">
                <a:solidFill>
                  <a:schemeClr val="accent2">
                    <a:lumMod val="50000"/>
                  </a:schemeClr>
                </a:solidFill>
                <a:latin typeface="+mn-lt"/>
                <a:cs typeface="Arial" panose="020B0604020202020204" pitchFamily="34" charset="0"/>
              </a:rPr>
              <a:t>TAB</a:t>
            </a:r>
            <a:r>
              <a:rPr lang="en-GB" altLang="da-DK" sz="900" b="0" baseline="0" noProof="1">
                <a:solidFill>
                  <a:schemeClr val="accent2">
                    <a:lumMod val="50000"/>
                  </a:schemeClr>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accent2">
                    <a:lumMod val="50000"/>
                  </a:schemeClr>
                </a:solidFill>
                <a:latin typeface="+mn-lt"/>
                <a:cs typeface="Arial" panose="020B0604020202020204" pitchFamily="34" charset="0"/>
              </a:rPr>
              <a:t>To go back in levels use </a:t>
            </a:r>
            <a:r>
              <a:rPr lang="en-GB" altLang="da-DK" sz="900" b="1" baseline="0" noProof="1">
                <a:solidFill>
                  <a:schemeClr val="accent2">
                    <a:lumMod val="50000"/>
                  </a:schemeClr>
                </a:solidFill>
                <a:latin typeface="+mn-lt"/>
                <a:cs typeface="Arial" panose="020B0604020202020204" pitchFamily="34" charset="0"/>
              </a:rPr>
              <a:t>SHIFT-TAB</a:t>
            </a:r>
            <a:endParaRPr lang="en-GB" sz="900" b="1" noProof="1">
              <a:solidFill>
                <a:schemeClr val="accent2">
                  <a:lumMod val="50000"/>
                </a:schemeClr>
              </a:solidFill>
              <a:latin typeface="+mn-lt"/>
              <a:cs typeface="Arial" panose="020B0604020202020204" pitchFamily="34" charset="0"/>
            </a:endParaRPr>
          </a:p>
          <a:p>
            <a:pPr eaLnBrk="1" hangingPunct="1">
              <a:spcAft>
                <a:spcPts val="600"/>
              </a:spcAft>
              <a:defRPr/>
            </a:pPr>
            <a:r>
              <a:rPr lang="en-GB" sz="900" noProof="1">
                <a:solidFill>
                  <a:schemeClr val="accent2">
                    <a:lumMod val="50000"/>
                  </a:schemeClr>
                </a:solidFill>
                <a:latin typeface="+mn-lt"/>
                <a:cs typeface="Arial" panose="020B0604020202020204" pitchFamily="34" charset="0"/>
              </a:rPr>
              <a:t>Alternatively, </a:t>
            </a:r>
            <a:r>
              <a:rPr lang="en-GB" sz="900" b="1" noProof="1">
                <a:solidFill>
                  <a:schemeClr val="accent2">
                    <a:lumMod val="50000"/>
                  </a:schemeClr>
                </a:solidFill>
                <a:latin typeface="+mn-lt"/>
                <a:cs typeface="Arial" panose="020B0604020202020204" pitchFamily="34" charset="0"/>
              </a:rPr>
              <a:t>Increase</a:t>
            </a:r>
            <a:r>
              <a:rPr lang="en-GB" sz="900" baseline="0" noProof="1">
                <a:solidFill>
                  <a:schemeClr val="accent2">
                    <a:lumMod val="50000"/>
                  </a:schemeClr>
                </a:solidFill>
                <a:latin typeface="+mn-lt"/>
                <a:cs typeface="Arial" panose="020B0604020202020204" pitchFamily="34" charset="0"/>
              </a:rPr>
              <a:t> and</a:t>
            </a:r>
            <a:br>
              <a:rPr lang="en-GB" sz="900" baseline="0" noProof="1">
                <a:solidFill>
                  <a:schemeClr val="accent2">
                    <a:lumMod val="50000"/>
                  </a:schemeClr>
                </a:solidFill>
                <a:latin typeface="+mn-lt"/>
                <a:cs typeface="Arial" panose="020B0604020202020204" pitchFamily="34" charset="0"/>
              </a:rPr>
            </a:br>
            <a:r>
              <a:rPr lang="en-GB" sz="900" b="1" baseline="0" noProof="1">
                <a:solidFill>
                  <a:schemeClr val="accent2">
                    <a:lumMod val="50000"/>
                  </a:schemeClr>
                </a:solidFill>
                <a:latin typeface="+mn-lt"/>
                <a:cs typeface="Arial" panose="020B0604020202020204" pitchFamily="34" charset="0"/>
              </a:rPr>
              <a:t>Decrease </a:t>
            </a:r>
            <a:r>
              <a:rPr lang="en-GB" sz="900" baseline="0" noProof="1">
                <a:solidFill>
                  <a:schemeClr val="accent2">
                    <a:lumMod val="50000"/>
                  </a:schemeClr>
                </a:solidFill>
                <a:latin typeface="+mn-lt"/>
                <a:cs typeface="Arial" panose="020B0604020202020204" pitchFamily="34" charset="0"/>
              </a:rPr>
              <a:t>list level can be used</a:t>
            </a:r>
            <a:br>
              <a:rPr lang="en-GB" altLang="da-DK" sz="900" b="0" noProof="1">
                <a:solidFill>
                  <a:schemeClr val="accent2">
                    <a:lumMod val="50000"/>
                  </a:schemeClr>
                </a:solidFill>
                <a:latin typeface="+mn-lt"/>
                <a:cs typeface="Arial" panose="020B0604020202020204" pitchFamily="34" charset="0"/>
              </a:rPr>
            </a:br>
            <a:br>
              <a:rPr lang="en-GB" altLang="da-DK" sz="900" b="0" noProof="1">
                <a:solidFill>
                  <a:schemeClr val="accent2">
                    <a:lumMod val="50000"/>
                  </a:schemeClr>
                </a:solidFill>
                <a:latin typeface="+mn-lt"/>
                <a:cs typeface="Arial" panose="020B0604020202020204" pitchFamily="34" charset="0"/>
              </a:rPr>
            </a:br>
            <a:r>
              <a:rPr lang="en-GB" sz="900" b="1" noProof="1">
                <a:solidFill>
                  <a:schemeClr val="accent2">
                    <a:lumMod val="50000"/>
                  </a:schemeClr>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accent2">
                    <a:lumMod val="50000"/>
                  </a:schemeClr>
                </a:solidFill>
                <a:latin typeface="+mn-lt"/>
                <a:cs typeface="Arial" panose="020B0604020202020204" pitchFamily="34" charset="0"/>
              </a:rPr>
              <a:t>Click the </a:t>
            </a:r>
            <a:r>
              <a:rPr lang="en-GB" altLang="da-DK" sz="900" b="1" baseline="0" noProof="1">
                <a:solidFill>
                  <a:schemeClr val="accent2">
                    <a:lumMod val="50000"/>
                  </a:schemeClr>
                </a:solidFill>
                <a:latin typeface="+mn-lt"/>
                <a:cs typeface="Arial" panose="020B0604020202020204" pitchFamily="34" charset="0"/>
              </a:rPr>
              <a:t>Reset </a:t>
            </a:r>
            <a:r>
              <a:rPr lang="en-GB" altLang="da-DK" sz="900" noProof="1">
                <a:solidFill>
                  <a:schemeClr val="accent2">
                    <a:lumMod val="50000"/>
                  </a:schemeClr>
                </a:solidFill>
                <a:latin typeface="+mn-lt"/>
                <a:cs typeface="Arial" panose="020B0604020202020204" pitchFamily="34" charset="0"/>
              </a:rPr>
              <a:t>menu to reset position, size</a:t>
            </a:r>
            <a:r>
              <a:rPr lang="en-GB" altLang="da-DK" sz="900" baseline="0" noProof="1">
                <a:solidFill>
                  <a:schemeClr val="accent2">
                    <a:lumMod val="50000"/>
                  </a:schemeClr>
                </a:solidFill>
                <a:latin typeface="+mn-lt"/>
                <a:cs typeface="Arial" panose="020B0604020202020204" pitchFamily="34" charset="0"/>
              </a:rPr>
              <a:t> and 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accent2">
                    <a:lumMod val="50000"/>
                  </a:schemeClr>
                </a:solidFill>
                <a:latin typeface="+mn-lt"/>
                <a:cs typeface="Arial" panose="020B0604020202020204" pitchFamily="34" charset="0"/>
              </a:rPr>
            </a:br>
            <a:r>
              <a:rPr lang="en-GB" sz="1600">
                <a:solidFill>
                  <a:schemeClr val="accent2">
                    <a:lumMod val="50000"/>
                  </a:schemeClr>
                </a:solidFill>
                <a:latin typeface="+mn-lt"/>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accent2">
                    <a:lumMod val="50000"/>
                  </a:schemeClr>
                </a:solidFill>
                <a:latin typeface="+mn-lt"/>
                <a:cs typeface="Arial" panose="020B0604020202020204" pitchFamily="34" charset="0"/>
              </a:rPr>
              <a:t>Click on the menu </a:t>
            </a:r>
            <a:r>
              <a:rPr lang="en-GB" altLang="da-DK" sz="900" b="1" noProof="1">
                <a:solidFill>
                  <a:schemeClr val="accent2">
                    <a:lumMod val="50000"/>
                  </a:schemeClr>
                </a:solidFill>
                <a:latin typeface="+mn-lt"/>
                <a:cs typeface="Arial" panose="020B0604020202020204" pitchFamily="34" charset="0"/>
              </a:rPr>
              <a:t>New Slide </a:t>
            </a:r>
            <a:r>
              <a:rPr lang="en-GB" altLang="da-DK" sz="900" b="0" noProof="1">
                <a:solidFill>
                  <a:schemeClr val="accent2">
                    <a:lumMod val="50000"/>
                  </a:schemeClr>
                </a:solidFill>
                <a:latin typeface="+mn-lt"/>
                <a:cs typeface="Arial" panose="020B0604020202020204" pitchFamily="34" charset="0"/>
              </a:rPr>
              <a:t>in the </a:t>
            </a:r>
            <a:r>
              <a:rPr lang="en-GB" altLang="da-DK" sz="900" b="1" noProof="1">
                <a:solidFill>
                  <a:schemeClr val="accent2">
                    <a:lumMod val="50000"/>
                  </a:schemeClr>
                </a:solidFill>
                <a:latin typeface="+mn-lt"/>
                <a:cs typeface="Arial" panose="020B0604020202020204" pitchFamily="34" charset="0"/>
              </a:rPr>
              <a:t>Home</a:t>
            </a:r>
            <a:r>
              <a:rPr lang="en-GB" altLang="da-DK" sz="900" b="0" noProof="1">
                <a:solidFill>
                  <a:schemeClr val="accent2">
                    <a:lumMod val="50000"/>
                  </a:schemeClr>
                </a:solidFill>
                <a:latin typeface="+mn-lt"/>
                <a:cs typeface="Arial" panose="020B0604020202020204" pitchFamily="34" charset="0"/>
              </a:rPr>
              <a:t> tab to insert a new slide</a:t>
            </a:r>
            <a:br>
              <a:rPr lang="en-GB" altLang="da-DK" sz="900" b="0" noProof="1">
                <a:solidFill>
                  <a:schemeClr val="accent2">
                    <a:lumMod val="50000"/>
                  </a:schemeClr>
                </a:solidFill>
                <a:latin typeface="+mn-lt"/>
                <a:cs typeface="Arial" panose="020B0604020202020204" pitchFamily="34" charset="0"/>
              </a:rPr>
            </a:br>
            <a:br>
              <a:rPr lang="en-GB" altLang="da-DK" sz="900" b="0" noProof="1">
                <a:solidFill>
                  <a:schemeClr val="accent2">
                    <a:lumMod val="50000"/>
                  </a:schemeClr>
                </a:solidFill>
                <a:latin typeface="+mn-lt"/>
                <a:cs typeface="Arial" panose="020B0604020202020204" pitchFamily="34" charset="0"/>
              </a:rPr>
            </a:br>
            <a:r>
              <a:rPr lang="en-GB" altLang="da-DK" sz="900" b="1" noProof="1">
                <a:solidFill>
                  <a:schemeClr val="accent2">
                    <a:lumMod val="50000"/>
                  </a:schemeClr>
                </a:solidFill>
                <a:latin typeface="+mn-lt"/>
                <a:cs typeface="Arial" panose="020B0604020202020204" pitchFamily="34" charset="0"/>
              </a:rPr>
              <a:t>Change layout</a:t>
            </a:r>
            <a:endParaRPr lang="en-GB" altLang="da-DK" sz="900" b="0" noProof="1">
              <a:solidFill>
                <a:schemeClr val="accent2">
                  <a:lumMod val="50000"/>
                </a:schemeClr>
              </a:solidFill>
              <a:latin typeface="+mn-lt"/>
              <a:cs typeface="Arial" panose="020B0604020202020204" pitchFamily="34" charset="0"/>
            </a:endParaRPr>
          </a:p>
          <a:p>
            <a:pPr marL="0" indent="0">
              <a:spcAft>
                <a:spcPts val="600"/>
              </a:spcAft>
              <a:buFont typeface="+mj-lt"/>
              <a:buNone/>
            </a:pPr>
            <a:r>
              <a:rPr lang="en-GB" sz="900">
                <a:solidFill>
                  <a:schemeClr val="accent2">
                    <a:lumMod val="50000"/>
                  </a:schemeClr>
                </a:solidFill>
                <a:latin typeface="+mn-lt"/>
                <a:ea typeface="Arial" panose="020B0604020202020204" pitchFamily="34" charset="0"/>
              </a:rPr>
              <a:t>Click on the arrow next to </a:t>
            </a:r>
            <a:r>
              <a:rPr lang="en-GB" sz="900" b="1">
                <a:solidFill>
                  <a:schemeClr val="accent2">
                    <a:lumMod val="50000"/>
                  </a:schemeClr>
                </a:solidFill>
                <a:latin typeface="+mn-lt"/>
                <a:ea typeface="Arial" panose="020B0604020202020204" pitchFamily="34" charset="0"/>
              </a:rPr>
              <a:t>Layout</a:t>
            </a:r>
            <a:br>
              <a:rPr lang="en-GB" sz="900" b="1">
                <a:solidFill>
                  <a:schemeClr val="accent2">
                    <a:lumMod val="50000"/>
                  </a:schemeClr>
                </a:solidFill>
                <a:latin typeface="+mn-lt"/>
                <a:ea typeface="Arial" panose="020B0604020202020204" pitchFamily="34" charset="0"/>
              </a:rPr>
            </a:br>
            <a:r>
              <a:rPr lang="en-GB" sz="900">
                <a:solidFill>
                  <a:schemeClr val="accent2">
                    <a:lumMod val="50000"/>
                  </a:schemeClr>
                </a:solidFill>
                <a:latin typeface="+mn-lt"/>
                <a:ea typeface="Arial" panose="020B0604020202020204" pitchFamily="34" charset="0"/>
              </a:rPr>
              <a:t>to view a dropdown menu of possible slide layouts</a:t>
            </a: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bwMode="auto">
          <a:xfrm>
            <a:off x="4537822" y="1753553"/>
            <a:ext cx="2448000"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solidFill>
                  <a:schemeClr val="accent2">
                    <a:lumMod val="50000"/>
                  </a:schemeClr>
                </a:solidFill>
                <a:latin typeface="+mn-lt"/>
                <a:cs typeface="Arial" panose="020B0604020202020204" pitchFamily="34" charset="0"/>
              </a:rPr>
              <a:t>PICTURES</a:t>
            </a:r>
            <a:endParaRPr lang="en-GB" sz="1600" b="1" noProof="1">
              <a:solidFill>
                <a:schemeClr val="accent2">
                  <a:lumMod val="50000"/>
                </a:schemeClr>
              </a:solidFill>
              <a:latin typeface="+mn-lt"/>
              <a:cs typeface="Arial" panose="020B0604020202020204" pitchFamily="34" charset="0"/>
            </a:endParaRPr>
          </a:p>
          <a:p>
            <a:pPr eaLnBrk="1" hangingPunct="1">
              <a:spcAft>
                <a:spcPts val="600"/>
              </a:spcAft>
              <a:defRPr/>
            </a:pPr>
            <a:r>
              <a:rPr lang="en-GB" altLang="da-DK" sz="900" b="0" noProof="1">
                <a:solidFill>
                  <a:schemeClr val="accent2">
                    <a:lumMod val="50000"/>
                  </a:schemeClr>
                </a:solidFill>
                <a:latin typeface="+mn-lt"/>
                <a:cs typeface="Arial" panose="020B0604020202020204" pitchFamily="34" charset="0"/>
              </a:rPr>
              <a:t>On slides with pictureplaceholder, click on the icon and choose </a:t>
            </a:r>
            <a:r>
              <a:rPr lang="en-GB" altLang="da-DK" sz="900" b="1" noProof="1">
                <a:solidFill>
                  <a:schemeClr val="accent2">
                    <a:lumMod val="50000"/>
                  </a:schemeClr>
                </a:solidFill>
                <a:latin typeface="+mn-lt"/>
                <a:cs typeface="Arial" panose="020B0604020202020204" pitchFamily="34" charset="0"/>
              </a:rPr>
              <a:t>Insert</a:t>
            </a:r>
          </a:p>
          <a:p>
            <a:pPr eaLnBrk="1" hangingPunct="1">
              <a:spcBef>
                <a:spcPts val="1200"/>
              </a:spcBef>
              <a:spcAft>
                <a:spcPts val="600"/>
              </a:spcAft>
              <a:defRPr/>
            </a:pPr>
            <a:r>
              <a:rPr lang="en-GB" sz="900" b="1" noProof="1">
                <a:solidFill>
                  <a:schemeClr val="accent2">
                    <a:lumMod val="50000"/>
                  </a:schemeClr>
                </a:solidFill>
                <a:latin typeface="+mn-lt"/>
                <a:cs typeface="Arial" panose="020B0604020202020204" pitchFamily="34" charset="0"/>
              </a:rPr>
              <a:t>Crop picture</a:t>
            </a:r>
          </a:p>
          <a:p>
            <a:pPr eaLnBrk="1" hangingPunct="1">
              <a:spcAft>
                <a:spcPts val="600"/>
              </a:spcAft>
              <a:defRPr/>
            </a:pPr>
            <a:r>
              <a:rPr lang="en-GB" altLang="da-DK" sz="900" b="1" noProof="1">
                <a:solidFill>
                  <a:schemeClr val="accent2">
                    <a:lumMod val="50000"/>
                  </a:schemeClr>
                </a:solidFill>
                <a:latin typeface="+mn-lt"/>
                <a:cs typeface="Arial" panose="020B0604020202020204" pitchFamily="34" charset="0"/>
              </a:rPr>
              <a:t>1. </a:t>
            </a:r>
            <a:r>
              <a:rPr lang="en-GB" altLang="da-DK" sz="900" b="0" noProof="1">
                <a:solidFill>
                  <a:schemeClr val="accent2">
                    <a:lumMod val="50000"/>
                  </a:schemeClr>
                </a:solidFill>
                <a:latin typeface="+mn-lt"/>
                <a:cs typeface="Arial" panose="020B0604020202020204" pitchFamily="34" charset="0"/>
              </a:rPr>
              <a:t>Click </a:t>
            </a:r>
            <a:r>
              <a:rPr lang="en-GB" altLang="da-DK" sz="900" b="1" noProof="1">
                <a:solidFill>
                  <a:schemeClr val="accent2">
                    <a:lumMod val="50000"/>
                  </a:schemeClr>
                </a:solidFill>
                <a:latin typeface="+mn-lt"/>
                <a:cs typeface="Arial" panose="020B0604020202020204" pitchFamily="34" charset="0"/>
              </a:rPr>
              <a:t>Crop</a:t>
            </a:r>
            <a:r>
              <a:rPr lang="en-GB" altLang="da-DK" sz="900" b="0" noProof="1">
                <a:solidFill>
                  <a:schemeClr val="accent2">
                    <a:lumMod val="50000"/>
                  </a:schemeClr>
                </a:solidFill>
                <a:latin typeface="+mn-lt"/>
                <a:cs typeface="Arial" panose="020B0604020202020204" pitchFamily="34" charset="0"/>
              </a:rPr>
              <a:t> to change size or </a:t>
            </a:r>
            <a:br>
              <a:rPr lang="en-GB" altLang="da-DK" sz="900" b="0" noProof="1">
                <a:solidFill>
                  <a:schemeClr val="accent2">
                    <a:lumMod val="50000"/>
                  </a:schemeClr>
                </a:solidFill>
                <a:latin typeface="+mn-lt"/>
                <a:cs typeface="Arial" panose="020B0604020202020204" pitchFamily="34" charset="0"/>
              </a:rPr>
            </a:br>
            <a:r>
              <a:rPr lang="en-GB" altLang="da-DK" sz="900" b="0" noProof="1">
                <a:solidFill>
                  <a:schemeClr val="accent2">
                    <a:lumMod val="50000"/>
                  </a:schemeClr>
                </a:solidFill>
                <a:latin typeface="+mn-lt"/>
                <a:cs typeface="Arial" panose="020B0604020202020204" pitchFamily="34" charset="0"/>
              </a:rPr>
              <a:t>focus of the picture</a:t>
            </a:r>
          </a:p>
          <a:p>
            <a:pPr eaLnBrk="1" hangingPunct="1">
              <a:spcAft>
                <a:spcPts val="600"/>
              </a:spcAft>
              <a:defRPr/>
            </a:pPr>
            <a:r>
              <a:rPr lang="en-GB" altLang="da-DK" sz="900" b="1" noProof="1">
                <a:solidFill>
                  <a:schemeClr val="accent2">
                    <a:lumMod val="50000"/>
                  </a:schemeClr>
                </a:solidFill>
                <a:latin typeface="+mn-lt"/>
                <a:cs typeface="Arial" panose="020B0604020202020204" pitchFamily="34" charset="0"/>
              </a:rPr>
              <a:t>2. </a:t>
            </a:r>
            <a:r>
              <a:rPr lang="en-GB" altLang="da-DK" sz="900" b="0" noProof="1">
                <a:solidFill>
                  <a:schemeClr val="accent2">
                    <a:lumMod val="50000"/>
                  </a:schemeClr>
                </a:solidFill>
                <a:latin typeface="+mn-lt"/>
                <a:cs typeface="Arial" panose="020B0604020202020204" pitchFamily="34" charset="0"/>
              </a:rPr>
              <a:t>If you want to scale the picture, </a:t>
            </a:r>
            <a:br>
              <a:rPr lang="en-GB" altLang="da-DK" sz="900" b="0" noProof="1">
                <a:solidFill>
                  <a:schemeClr val="accent2">
                    <a:lumMod val="50000"/>
                  </a:schemeClr>
                </a:solidFill>
                <a:latin typeface="+mn-lt"/>
                <a:cs typeface="Arial" panose="020B0604020202020204" pitchFamily="34" charset="0"/>
              </a:rPr>
            </a:br>
            <a:r>
              <a:rPr lang="en-GB" altLang="da-DK" sz="900" b="0" noProof="1">
                <a:solidFill>
                  <a:schemeClr val="accent2">
                    <a:lumMod val="50000"/>
                  </a:schemeClr>
                </a:solidFill>
                <a:latin typeface="+mn-lt"/>
                <a:cs typeface="Arial" panose="020B0604020202020204" pitchFamily="34" charset="0"/>
              </a:rPr>
              <a:t>hold </a:t>
            </a:r>
            <a:r>
              <a:rPr lang="en-GB" altLang="da-DK" sz="900" b="1" noProof="1">
                <a:solidFill>
                  <a:schemeClr val="accent2">
                    <a:lumMod val="50000"/>
                  </a:schemeClr>
                </a:solidFill>
                <a:latin typeface="+mn-lt"/>
                <a:cs typeface="Arial" panose="020B0604020202020204" pitchFamily="34" charset="0"/>
              </a:rPr>
              <a:t>SHIFT</a:t>
            </a:r>
            <a:r>
              <a:rPr lang="en-GB" altLang="da-DK" sz="900" b="0" noProof="1">
                <a:solidFill>
                  <a:schemeClr val="accent2">
                    <a:lumMod val="50000"/>
                  </a:schemeClr>
                </a:solidFill>
                <a:latin typeface="+mn-lt"/>
                <a:cs typeface="Arial" panose="020B0604020202020204" pitchFamily="34" charset="0"/>
              </a:rPr>
              <a:t>-key down while </a:t>
            </a:r>
            <a:br>
              <a:rPr lang="en-GB" altLang="da-DK" sz="900" b="0" noProof="1">
                <a:solidFill>
                  <a:schemeClr val="accent2">
                    <a:lumMod val="50000"/>
                  </a:schemeClr>
                </a:solidFill>
                <a:latin typeface="+mn-lt"/>
                <a:cs typeface="Arial" panose="020B0604020202020204" pitchFamily="34" charset="0"/>
              </a:rPr>
            </a:br>
            <a:r>
              <a:rPr lang="en-GB" altLang="da-DK" sz="900" b="0" noProof="1">
                <a:solidFill>
                  <a:schemeClr val="accent2">
                    <a:lumMod val="50000"/>
                  </a:schemeClr>
                </a:solidFill>
                <a:latin typeface="+mn-lt"/>
                <a:cs typeface="Arial" panose="020B0604020202020204" pitchFamily="34" charset="0"/>
              </a:rPr>
              <a:t>dragging the corners of the picture</a:t>
            </a:r>
            <a:br>
              <a:rPr lang="en-GB" altLang="da-DK" sz="900" b="0" noProof="1">
                <a:solidFill>
                  <a:schemeClr val="accent2">
                    <a:lumMod val="50000"/>
                  </a:schemeClr>
                </a:solidFill>
                <a:latin typeface="+mn-lt"/>
                <a:cs typeface="Arial" panose="020B0604020202020204" pitchFamily="34" charset="0"/>
              </a:rPr>
            </a:br>
            <a:endParaRPr lang="en-GB" altLang="da-DK" sz="900" b="0" noProof="1">
              <a:solidFill>
                <a:schemeClr val="accent2">
                  <a:lumMod val="50000"/>
                </a:schemeClr>
              </a:solidFill>
              <a:latin typeface="+mn-lt"/>
              <a:cs typeface="Arial" panose="020B0604020202020204" pitchFamily="34" charset="0"/>
            </a:endParaRPr>
          </a:p>
          <a:p>
            <a:pPr eaLnBrk="1" hangingPunct="1">
              <a:spcAft>
                <a:spcPts val="600"/>
              </a:spcAft>
              <a:defRPr/>
            </a:pPr>
            <a:r>
              <a:rPr lang="en-GB" altLang="da-DK" sz="900" b="1" noProof="1">
                <a:solidFill>
                  <a:schemeClr val="accent2">
                    <a:lumMod val="50000"/>
                  </a:schemeClr>
                </a:solidFill>
                <a:latin typeface="+mn-lt"/>
                <a:cs typeface="Arial" panose="020B0604020202020204" pitchFamily="34" charset="0"/>
              </a:rPr>
              <a:t>HINT: </a:t>
            </a:r>
            <a:r>
              <a:rPr lang="en-GB" altLang="da-DK" sz="900" b="0" noProof="1">
                <a:solidFill>
                  <a:schemeClr val="accent2">
                    <a:lumMod val="50000"/>
                  </a:schemeClr>
                </a:solidFill>
                <a:latin typeface="+mn-lt"/>
                <a:cs typeface="Arial" panose="020B0604020202020204" pitchFamily="34" charset="0"/>
              </a:rPr>
              <a:t>If you delete the picture and </a:t>
            </a:r>
            <a:br>
              <a:rPr lang="en-GB" altLang="da-DK" sz="900" b="0" noProof="1">
                <a:solidFill>
                  <a:schemeClr val="accent2">
                    <a:lumMod val="50000"/>
                  </a:schemeClr>
                </a:solidFill>
                <a:latin typeface="+mn-lt"/>
                <a:cs typeface="Arial" panose="020B0604020202020204" pitchFamily="34" charset="0"/>
              </a:rPr>
            </a:br>
            <a:r>
              <a:rPr lang="en-GB" altLang="da-DK" sz="900" b="0" noProof="1">
                <a:solidFill>
                  <a:schemeClr val="accent2">
                    <a:lumMod val="50000"/>
                  </a:schemeClr>
                </a:solidFill>
                <a:latin typeface="+mn-lt"/>
                <a:cs typeface="Arial" panose="020B0604020202020204" pitchFamily="34" charset="0"/>
              </a:rPr>
              <a:t>insert a new one, the picture may </a:t>
            </a:r>
            <a:br>
              <a:rPr lang="en-GB" altLang="da-DK" sz="900" b="0" noProof="1">
                <a:solidFill>
                  <a:schemeClr val="accent2">
                    <a:lumMod val="50000"/>
                  </a:schemeClr>
                </a:solidFill>
                <a:latin typeface="+mn-lt"/>
                <a:cs typeface="Arial" panose="020B0604020202020204" pitchFamily="34" charset="0"/>
              </a:rPr>
            </a:br>
            <a:r>
              <a:rPr lang="en-GB" altLang="da-DK" sz="900" b="0" noProof="1">
                <a:solidFill>
                  <a:schemeClr val="accent2">
                    <a:lumMod val="50000"/>
                  </a:schemeClr>
                </a:solidFill>
                <a:latin typeface="+mn-lt"/>
                <a:cs typeface="Arial" panose="020B0604020202020204" pitchFamily="34" charset="0"/>
              </a:rPr>
              <a:t>lie in front of the text or graphic.</a:t>
            </a:r>
            <a:br>
              <a:rPr lang="en-GB" altLang="da-DK" sz="900" b="0" noProof="1">
                <a:solidFill>
                  <a:schemeClr val="accent2">
                    <a:lumMod val="50000"/>
                  </a:schemeClr>
                </a:solidFill>
                <a:latin typeface="+mn-lt"/>
                <a:cs typeface="Arial" panose="020B0604020202020204" pitchFamily="34" charset="0"/>
              </a:rPr>
            </a:br>
            <a:r>
              <a:rPr lang="en-GB" altLang="da-DK" sz="900" b="0" noProof="1">
                <a:solidFill>
                  <a:schemeClr val="accent2">
                    <a:lumMod val="50000"/>
                  </a:schemeClr>
                </a:solidFill>
                <a:latin typeface="+mn-lt"/>
                <a:cs typeface="Arial" panose="020B0604020202020204" pitchFamily="34" charset="0"/>
              </a:rPr>
              <a:t>If this happens, select the picture, </a:t>
            </a:r>
            <a:br>
              <a:rPr lang="en-GB" altLang="da-DK" sz="900" b="0" noProof="1">
                <a:solidFill>
                  <a:schemeClr val="accent2">
                    <a:lumMod val="50000"/>
                  </a:schemeClr>
                </a:solidFill>
                <a:latin typeface="+mn-lt"/>
                <a:cs typeface="Arial" panose="020B0604020202020204" pitchFamily="34" charset="0"/>
              </a:rPr>
            </a:br>
            <a:r>
              <a:rPr lang="en-GB" altLang="da-DK" sz="900" b="0" noProof="1">
                <a:solidFill>
                  <a:schemeClr val="accent2">
                    <a:lumMod val="50000"/>
                  </a:schemeClr>
                </a:solidFill>
                <a:latin typeface="+mn-lt"/>
                <a:cs typeface="Arial" panose="020B0604020202020204" pitchFamily="34" charset="0"/>
              </a:rPr>
              <a:t>right-click and choose </a:t>
            </a:r>
            <a:r>
              <a:rPr lang="en-GB" altLang="da-DK" sz="900" b="1" noProof="1">
                <a:solidFill>
                  <a:schemeClr val="accent2">
                    <a:lumMod val="50000"/>
                  </a:schemeClr>
                </a:solidFill>
                <a:latin typeface="+mn-lt"/>
                <a:cs typeface="Arial" panose="020B0604020202020204" pitchFamily="34" charset="0"/>
              </a:rPr>
              <a:t>Send to Back</a:t>
            </a: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bwMode="auto">
          <a:xfrm>
            <a:off x="8115542" y="1744202"/>
            <a:ext cx="2448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solidFill>
                  <a:schemeClr val="accent2">
                    <a:lumMod val="50000"/>
                  </a:schemeClr>
                </a:solidFill>
                <a:latin typeface="+mn-lt"/>
                <a:cs typeface="Arial" panose="020B0604020202020204" pitchFamily="34" charset="0"/>
              </a:rPr>
              <a:t>HEADER &amp; FOOTER</a:t>
            </a:r>
            <a:endParaRPr lang="en-GB" altLang="da-DK" sz="1600" b="0" noProof="1">
              <a:solidFill>
                <a:schemeClr val="accent2">
                  <a:lumMod val="50000"/>
                </a:schemeClr>
              </a:solidFill>
              <a:latin typeface="+mn-lt"/>
              <a:cs typeface="Arial" panose="020B0604020202020204" pitchFamily="34" charset="0"/>
            </a:endParaRPr>
          </a:p>
          <a:p>
            <a:pPr eaLnBrk="1" hangingPunct="1">
              <a:spcAft>
                <a:spcPts val="600"/>
              </a:spcAft>
              <a:defRPr/>
            </a:pPr>
            <a:r>
              <a:rPr lang="en-GB" altLang="da-DK" sz="900" b="0" noProof="1">
                <a:solidFill>
                  <a:schemeClr val="accent2">
                    <a:lumMod val="50000"/>
                  </a:schemeClr>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accent2">
                    <a:lumMod val="50000"/>
                  </a:schemeClr>
                </a:solidFill>
                <a:latin typeface="+mn-lt"/>
                <a:cs typeface="Arial" panose="020B0604020202020204" pitchFamily="34" charset="0"/>
              </a:rPr>
              <a:t>Click on </a:t>
            </a:r>
            <a:r>
              <a:rPr lang="en-GB" altLang="da-DK" sz="900" b="1" noProof="1">
                <a:solidFill>
                  <a:schemeClr val="accent2">
                    <a:lumMod val="50000"/>
                  </a:schemeClr>
                </a:solidFill>
                <a:latin typeface="+mn-lt"/>
                <a:cs typeface="Arial" panose="020B0604020202020204" pitchFamily="34" charset="0"/>
              </a:rPr>
              <a:t>Header and Footer </a:t>
            </a:r>
            <a:r>
              <a:rPr lang="en-GB" altLang="da-DK" sz="900" b="0" noProof="1">
                <a:solidFill>
                  <a:schemeClr val="accent2">
                    <a:lumMod val="50000"/>
                  </a:schemeClr>
                </a:solidFill>
                <a:latin typeface="+mn-lt"/>
                <a:cs typeface="Arial" panose="020B0604020202020204" pitchFamily="34" charset="0"/>
              </a:rPr>
              <a:t>in the </a:t>
            </a:r>
            <a:r>
              <a:rPr lang="en-GB" altLang="da-DK" sz="900" b="1" noProof="1">
                <a:solidFill>
                  <a:schemeClr val="accent2">
                    <a:lumMod val="50000"/>
                  </a:schemeClr>
                </a:solidFill>
                <a:latin typeface="+mn-lt"/>
                <a:cs typeface="Arial" panose="020B0604020202020204" pitchFamily="34" charset="0"/>
              </a:rPr>
              <a:t>Insert</a:t>
            </a:r>
            <a:r>
              <a:rPr lang="en-GB" altLang="da-DK" sz="900" b="0" noProof="1">
                <a:solidFill>
                  <a:schemeClr val="accent2">
                    <a:lumMod val="50000"/>
                  </a:schemeClr>
                </a:solidFill>
                <a:latin typeface="+mn-lt"/>
                <a:cs typeface="Arial" panose="020B0604020202020204" pitchFamily="34" charset="0"/>
              </a:rPr>
              <a:t> tab (write the desired text, click date or page number from or to)</a:t>
            </a:r>
          </a:p>
          <a:p>
            <a:pPr eaLnBrk="1" hangingPunct="1">
              <a:spcAft>
                <a:spcPts val="600"/>
              </a:spcAft>
              <a:defRPr/>
            </a:pPr>
            <a:r>
              <a:rPr lang="en-GB" altLang="da-DK" sz="900" b="0" noProof="1">
                <a:solidFill>
                  <a:schemeClr val="accent2">
                    <a:lumMod val="50000"/>
                  </a:schemeClr>
                </a:solidFill>
                <a:latin typeface="+mn-lt"/>
                <a:cs typeface="Arial" panose="020B0604020202020204" pitchFamily="34" charset="0"/>
              </a:rPr>
              <a:t>Click </a:t>
            </a:r>
            <a:r>
              <a:rPr lang="en-GB" altLang="da-DK" sz="900" b="1" noProof="1">
                <a:solidFill>
                  <a:schemeClr val="accent2">
                    <a:lumMod val="50000"/>
                  </a:schemeClr>
                </a:solidFill>
                <a:latin typeface="+mn-lt"/>
                <a:cs typeface="Arial" panose="020B0604020202020204" pitchFamily="34" charset="0"/>
              </a:rPr>
              <a:t>Apply to All </a:t>
            </a:r>
            <a:r>
              <a:rPr lang="en-GB" altLang="da-DK" sz="900" b="0" noProof="1">
                <a:solidFill>
                  <a:schemeClr val="accent2">
                    <a:lumMod val="50000"/>
                  </a:schemeClr>
                </a:solidFill>
                <a:latin typeface="+mn-lt"/>
                <a:cs typeface="Arial" panose="020B0604020202020204" pitchFamily="34" charset="0"/>
              </a:rPr>
              <a:t>or </a:t>
            </a:r>
            <a:r>
              <a:rPr lang="en-GB" altLang="da-DK" sz="900" b="1" noProof="1">
                <a:solidFill>
                  <a:schemeClr val="accent2">
                    <a:lumMod val="50000"/>
                  </a:schemeClr>
                </a:solidFill>
                <a:latin typeface="+mn-lt"/>
                <a:cs typeface="Arial" panose="020B0604020202020204" pitchFamily="34" charset="0"/>
              </a:rPr>
              <a:t>Apply</a:t>
            </a:r>
            <a:r>
              <a:rPr lang="en-GB" altLang="da-DK" sz="900" b="0" noProof="1">
                <a:solidFill>
                  <a:schemeClr val="accent2">
                    <a:lumMod val="50000"/>
                  </a:schemeClr>
                </a:solidFill>
                <a:latin typeface="+mn-lt"/>
                <a:cs typeface="Arial" panose="020B0604020202020204" pitchFamily="34" charset="0"/>
              </a:rPr>
              <a:t> if only used on one slide</a:t>
            </a:r>
            <a:br>
              <a:rPr lang="en-GB" altLang="da-DK" sz="900" b="0" noProof="1">
                <a:solidFill>
                  <a:schemeClr val="accent2">
                    <a:lumMod val="50000"/>
                  </a:schemeClr>
                </a:solidFill>
                <a:latin typeface="+mn-lt"/>
                <a:cs typeface="Arial" panose="020B0604020202020204" pitchFamily="34" charset="0"/>
              </a:rPr>
            </a:br>
            <a:endParaRPr lang="en-GB" altLang="da-DK" sz="900" b="0" noProof="1">
              <a:solidFill>
                <a:schemeClr val="accent2">
                  <a:lumMod val="50000"/>
                </a:schemeClr>
              </a:solidFill>
              <a:latin typeface="+mn-lt"/>
              <a:cs typeface="Arial" panose="020B0604020202020204" pitchFamily="34" charset="0"/>
            </a:endParaRPr>
          </a:p>
          <a:p>
            <a:pPr eaLnBrk="1" hangingPunct="1">
              <a:spcAft>
                <a:spcPts val="600"/>
              </a:spcAft>
              <a:defRPr/>
            </a:pPr>
            <a:r>
              <a:rPr lang="en-GB" sz="1600">
                <a:solidFill>
                  <a:schemeClr val="accent2">
                    <a:lumMod val="50000"/>
                  </a:schemeClr>
                </a:solidFill>
                <a:latin typeface="+mn-lt"/>
                <a:cs typeface="Arial" panose="020B0604020202020204" pitchFamily="34" charset="0"/>
              </a:rPr>
              <a:t>GRIDLINES</a:t>
            </a:r>
          </a:p>
          <a:p>
            <a:pPr eaLnBrk="1" hangingPunct="1">
              <a:spcAft>
                <a:spcPts val="600"/>
              </a:spcAft>
              <a:defRPr/>
            </a:pPr>
            <a:r>
              <a:rPr lang="en-GB" altLang="da-DK" sz="900" b="0" noProof="1">
                <a:solidFill>
                  <a:schemeClr val="accent2">
                    <a:lumMod val="50000"/>
                  </a:schemeClr>
                </a:solidFill>
                <a:latin typeface="+mn-lt"/>
                <a:cs typeface="Arial" panose="020B0604020202020204" pitchFamily="34" charset="0"/>
              </a:rPr>
              <a:t>Click the </a:t>
            </a:r>
            <a:r>
              <a:rPr lang="en-GB" altLang="da-DK" sz="900" b="1" noProof="1">
                <a:solidFill>
                  <a:schemeClr val="accent2">
                    <a:lumMod val="50000"/>
                  </a:schemeClr>
                </a:solidFill>
                <a:latin typeface="+mn-lt"/>
                <a:cs typeface="Arial" panose="020B0604020202020204" pitchFamily="34" charset="0"/>
              </a:rPr>
              <a:t>View</a:t>
            </a:r>
            <a:r>
              <a:rPr lang="en-GB" altLang="da-DK" sz="900" b="0" noProof="1">
                <a:solidFill>
                  <a:schemeClr val="accent2">
                    <a:lumMod val="50000"/>
                  </a:schemeClr>
                </a:solidFill>
                <a:latin typeface="+mn-lt"/>
                <a:cs typeface="Arial" panose="020B0604020202020204" pitchFamily="34" charset="0"/>
              </a:rPr>
              <a:t> tab and set tick mark next to </a:t>
            </a:r>
            <a:r>
              <a:rPr lang="en-GB" altLang="da-DK" sz="900" b="1" noProof="1">
                <a:solidFill>
                  <a:schemeClr val="accent2">
                    <a:lumMod val="50000"/>
                  </a:schemeClr>
                </a:solidFill>
                <a:latin typeface="+mn-lt"/>
                <a:cs typeface="Arial" panose="020B0604020202020204" pitchFamily="34" charset="0"/>
              </a:rPr>
              <a:t>Guides</a:t>
            </a:r>
            <a:endParaRPr lang="en-GB" altLang="da-DK" sz="900" b="0" noProof="1">
              <a:solidFill>
                <a:schemeClr val="accent2">
                  <a:lumMod val="50000"/>
                </a:schemeClr>
              </a:solidFill>
              <a:latin typeface="+mn-lt"/>
              <a:cs typeface="Arial" panose="020B0604020202020204" pitchFamily="34" charset="0"/>
            </a:endParaRPr>
          </a:p>
          <a:p>
            <a:pPr eaLnBrk="1" hangingPunct="1">
              <a:spcAft>
                <a:spcPts val="600"/>
              </a:spcAft>
              <a:defRPr/>
            </a:pPr>
            <a:r>
              <a:rPr lang="en-GB" altLang="da-DK" sz="900" b="1" noProof="1">
                <a:solidFill>
                  <a:schemeClr val="accent2">
                    <a:lumMod val="50000"/>
                  </a:schemeClr>
                </a:solidFill>
                <a:latin typeface="+mn-lt"/>
                <a:cs typeface="Arial" panose="020B0604020202020204" pitchFamily="34" charset="0"/>
              </a:rPr>
              <a:t>HINT: Alt + F9 </a:t>
            </a:r>
            <a:r>
              <a:rPr lang="en-GB" altLang="da-DK" sz="900" b="0" noProof="1">
                <a:solidFill>
                  <a:schemeClr val="accent2">
                    <a:lumMod val="50000"/>
                  </a:schemeClr>
                </a:solidFill>
                <a:latin typeface="+mn-lt"/>
                <a:cs typeface="Arial" panose="020B0604020202020204" pitchFamily="34" charset="0"/>
              </a:rPr>
              <a:t>for quick view of guides</a:t>
            </a:r>
            <a:br>
              <a:rPr lang="en-GB" altLang="da-DK" sz="900" b="0" noProof="1">
                <a:solidFill>
                  <a:schemeClr val="accent2">
                    <a:lumMod val="50000"/>
                  </a:schemeClr>
                </a:solidFill>
                <a:latin typeface="+mn-lt"/>
                <a:cs typeface="Arial" panose="020B0604020202020204" pitchFamily="34" charset="0"/>
              </a:rPr>
            </a:br>
            <a:r>
              <a:rPr lang="en-GB" altLang="da-DK" sz="900" b="1" noProof="1">
                <a:solidFill>
                  <a:schemeClr val="accent2">
                    <a:lumMod val="50000"/>
                  </a:schemeClr>
                </a:solidFill>
                <a:latin typeface="+mn-lt"/>
                <a:cs typeface="Arial" panose="020B0604020202020204" pitchFamily="34" charset="0"/>
              </a:rPr>
              <a:t>Mac: </a:t>
            </a:r>
            <a:r>
              <a:rPr lang="en-GB" sz="900" b="0" i="0">
                <a:solidFill>
                  <a:schemeClr val="accent2">
                    <a:lumMod val="50000"/>
                  </a:schemeClr>
                </a:solidFill>
                <a:effectLst/>
                <a:latin typeface="Arial"/>
              </a:rPr>
              <a:t>⌘ </a:t>
            </a:r>
            <a:r>
              <a:rPr lang="en-GB" altLang="da-DK" sz="900" b="0" noProof="1">
                <a:solidFill>
                  <a:schemeClr val="accent2">
                    <a:lumMod val="50000"/>
                  </a:schemeClr>
                </a:solidFill>
                <a:latin typeface="+mn-lt"/>
                <a:cs typeface="Arial" panose="020B0604020202020204" pitchFamily="34" charset="0"/>
              </a:rPr>
              <a:t>+ option + ctrl + G</a:t>
            </a:r>
            <a:br>
              <a:rPr lang="en-GB" altLang="da-DK" sz="900" b="0" noProof="1">
                <a:solidFill>
                  <a:schemeClr val="accent2">
                    <a:lumMod val="50000"/>
                  </a:schemeClr>
                </a:solidFill>
                <a:latin typeface="+mn-lt"/>
                <a:cs typeface="Arial" panose="020B0604020202020204" pitchFamily="34" charset="0"/>
              </a:rPr>
            </a:br>
            <a:endParaRPr lang="en-GB" altLang="da-DK" sz="900" b="0" noProof="1">
              <a:solidFill>
                <a:schemeClr val="accent2">
                  <a:lumMod val="50000"/>
                </a:schemeClr>
              </a:solidFill>
              <a:latin typeface="+mn-lt"/>
              <a:cs typeface="Arial" panose="020B0604020202020204" pitchFamily="34" charset="0"/>
            </a:endParaRPr>
          </a:p>
          <a:p>
            <a:pPr eaLnBrk="1" hangingPunct="1">
              <a:spcAft>
                <a:spcPts val="600"/>
              </a:spcAft>
              <a:defRPr/>
            </a:pPr>
            <a:r>
              <a:rPr lang="en-GB" altLang="da-DK" sz="1600" b="0" noProof="1">
                <a:solidFill>
                  <a:schemeClr val="accent2">
                    <a:lumMod val="50000"/>
                  </a:schemeClr>
                </a:solidFill>
                <a:latin typeface="+mn-lt"/>
                <a:cs typeface="Arial" panose="020B0604020202020204" pitchFamily="34" charset="0"/>
              </a:rPr>
              <a:t>COPY/PASTE CONTENT</a:t>
            </a:r>
          </a:p>
          <a:p>
            <a:pPr eaLnBrk="1" hangingPunct="1">
              <a:spcAft>
                <a:spcPts val="600"/>
              </a:spcAft>
              <a:defRPr/>
            </a:pPr>
            <a:r>
              <a:rPr lang="en-GB" altLang="da-DK" sz="900" b="0" noProof="1">
                <a:solidFill>
                  <a:schemeClr val="accent2">
                    <a:lumMod val="50000"/>
                  </a:schemeClr>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a:solidFill>
                  <a:schemeClr val="accent2">
                    <a:lumMod val="50000"/>
                  </a:schemeClr>
                </a:solidFill>
                <a:latin typeface="+mn-lt"/>
                <a:cs typeface="Arial" panose="020B0604020202020204" pitchFamily="34" charset="0"/>
              </a:rPr>
              <a:t>1. Best practice: </a:t>
            </a:r>
            <a:r>
              <a:rPr lang="en-GB" altLang="da-DK" sz="900" b="0" noProof="1">
                <a:solidFill>
                  <a:schemeClr val="accent2">
                    <a:lumMod val="50000"/>
                  </a:schemeClr>
                </a:solidFill>
                <a:latin typeface="+mn-lt"/>
                <a:cs typeface="Arial" panose="020B0604020202020204" pitchFamily="34" charset="0"/>
              </a:rPr>
              <a:t>Create a slide in your new presentation and copy </a:t>
            </a:r>
            <a:r>
              <a:rPr lang="en-GB" altLang="da-DK" sz="900" b="0" i="0" u="sng" noProof="1">
                <a:solidFill>
                  <a:schemeClr val="accent2">
                    <a:lumMod val="50000"/>
                  </a:schemeClr>
                </a:solidFill>
                <a:latin typeface="+mn-lt"/>
                <a:cs typeface="Arial" panose="020B0604020202020204" pitchFamily="34" charset="0"/>
              </a:rPr>
              <a:t>one</a:t>
            </a:r>
            <a:r>
              <a:rPr lang="en-GB" altLang="da-DK" sz="900" b="0" i="0" u="none" noProof="1">
                <a:solidFill>
                  <a:schemeClr val="accent2">
                    <a:lumMod val="50000"/>
                  </a:schemeClr>
                </a:solidFill>
                <a:latin typeface="+mn-lt"/>
                <a:cs typeface="Arial" panose="020B0604020202020204" pitchFamily="34" charset="0"/>
              </a:rPr>
              <a:t> piece of content at a time (e.g. copy all text from </a:t>
            </a:r>
            <a:r>
              <a:rPr lang="en-GB" altLang="da-DK" sz="900" b="0" i="0" u="sng" noProof="1">
                <a:solidFill>
                  <a:schemeClr val="accent2">
                    <a:lumMod val="50000"/>
                  </a:schemeClr>
                </a:solidFill>
                <a:latin typeface="+mn-lt"/>
                <a:cs typeface="Arial" panose="020B0604020202020204" pitchFamily="34" charset="0"/>
              </a:rPr>
              <a:t>one</a:t>
            </a:r>
            <a:r>
              <a:rPr lang="en-GB" altLang="da-DK" sz="900" b="0" i="0" u="none" noProof="1">
                <a:solidFill>
                  <a:schemeClr val="accent2">
                    <a:lumMod val="50000"/>
                  </a:schemeClr>
                </a:solidFill>
                <a:latin typeface="+mn-lt"/>
                <a:cs typeface="Arial" panose="020B0604020202020204" pitchFamily="34" charset="0"/>
              </a:rPr>
              <a:t> textbox)</a:t>
            </a:r>
            <a:endParaRPr lang="en-GB" altLang="da-DK" sz="900" b="1" i="0" u="sng" noProof="1">
              <a:solidFill>
                <a:schemeClr val="accent2">
                  <a:lumMod val="50000"/>
                </a:schemeClr>
              </a:solidFill>
              <a:latin typeface="+mn-lt"/>
              <a:cs typeface="Arial" panose="020B0604020202020204" pitchFamily="34" charset="0"/>
            </a:endParaRPr>
          </a:p>
          <a:p>
            <a:pPr eaLnBrk="1" hangingPunct="1">
              <a:spcAft>
                <a:spcPts val="600"/>
              </a:spcAft>
              <a:defRPr/>
            </a:pPr>
            <a:r>
              <a:rPr lang="en-GB" altLang="da-DK" sz="900" b="1" noProof="1">
                <a:solidFill>
                  <a:schemeClr val="accent2">
                    <a:lumMod val="50000"/>
                  </a:schemeClr>
                </a:solidFill>
                <a:latin typeface="+mn-lt"/>
                <a:cs typeface="Arial" panose="020B0604020202020204" pitchFamily="34" charset="0"/>
              </a:rPr>
              <a:t>2. </a:t>
            </a:r>
            <a:r>
              <a:rPr lang="en-GB" altLang="da-DK" sz="900" b="0" noProof="1">
                <a:solidFill>
                  <a:schemeClr val="accent2">
                    <a:lumMod val="50000"/>
                  </a:schemeClr>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900" b="1" noProof="1">
              <a:solidFill>
                <a:schemeClr val="accent2">
                  <a:lumMod val="50000"/>
                </a:schemeClr>
              </a:solidFill>
              <a:latin typeface="+mn-lt"/>
              <a:cs typeface="Arial" panose="020B0604020202020204" pitchFamily="34" charset="0"/>
            </a:endParaRPr>
          </a:p>
        </p:txBody>
      </p:sp>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2"/>
          <a:stretch>
            <a:fillRect/>
          </a:stretch>
        </p:blipFill>
        <p:spPr>
          <a:xfrm>
            <a:off x="2972055" y="5081316"/>
            <a:ext cx="475428" cy="176762"/>
          </a:xfrm>
          <a:prstGeom prst="rect">
            <a:avLst/>
          </a:prstGeom>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765878" y="2036591"/>
            <a:ext cx="341204" cy="321707"/>
          </a:xfrm>
          <a:prstGeom prst="rect">
            <a:avLst/>
          </a:prstGeom>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4"/>
          <a:stretch>
            <a:fillRect/>
          </a:stretch>
        </p:blipFill>
        <p:spPr>
          <a:xfrm>
            <a:off x="2972055" y="4264321"/>
            <a:ext cx="328881" cy="505501"/>
          </a:xfrm>
          <a:prstGeom prst="rect">
            <a:avLst/>
          </a:prstGeom>
        </p:spPr>
      </p:pic>
      <p:pic>
        <p:nvPicPr>
          <p:cNvPr id="26" name="Picture 20">
            <a:extLst>
              <a:ext uri="{FF2B5EF4-FFF2-40B4-BE49-F238E27FC236}">
                <a16:creationId xmlns:a16="http://schemas.microsoft.com/office/drawing/2014/main" id="{ADF46DFB-ABDB-43BA-AD93-FDEE2D7642D0}"/>
              </a:ext>
            </a:extLst>
          </p:cNvPr>
          <p:cNvPicPr>
            <a:picLocks noChangeAspect="1"/>
          </p:cNvPicPr>
          <p:nvPr userDrawn="1"/>
        </p:nvPicPr>
        <p:blipFill>
          <a:blip r:embed="rId5"/>
          <a:stretch>
            <a:fillRect/>
          </a:stretch>
        </p:blipFill>
        <p:spPr>
          <a:xfrm>
            <a:off x="2974753" y="3531166"/>
            <a:ext cx="538465" cy="172841"/>
          </a:xfrm>
          <a:prstGeom prst="rect">
            <a:avLst/>
          </a:prstGeom>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6"/>
          <a:stretch>
            <a:fillRect/>
          </a:stretch>
        </p:blipFill>
        <p:spPr>
          <a:xfrm>
            <a:off x="6842022" y="2755071"/>
            <a:ext cx="313788" cy="543900"/>
          </a:xfrm>
          <a:prstGeom prst="rect">
            <a:avLst/>
          </a:prstGeom>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7"/>
          <a:stretch>
            <a:fillRect/>
          </a:stretch>
        </p:blipFill>
        <p:spPr>
          <a:xfrm>
            <a:off x="10756665" y="2281948"/>
            <a:ext cx="378293" cy="543366"/>
          </a:xfrm>
          <a:prstGeom prst="rect">
            <a:avLst/>
          </a:prstGeom>
        </p:spPr>
      </p:pic>
      <p:pic>
        <p:nvPicPr>
          <p:cNvPr id="11" name="Picture 10">
            <a:extLst>
              <a:ext uri="{FF2B5EF4-FFF2-40B4-BE49-F238E27FC236}">
                <a16:creationId xmlns:a16="http://schemas.microsoft.com/office/drawing/2014/main" id="{718B3BD4-04BC-40A0-B801-FB79B0884023}"/>
              </a:ext>
            </a:extLst>
          </p:cNvPr>
          <p:cNvPicPr>
            <a:picLocks noChangeAspect="1"/>
          </p:cNvPicPr>
          <p:nvPr userDrawn="1"/>
        </p:nvPicPr>
        <p:blipFill>
          <a:blip r:embed="rId8"/>
          <a:stretch>
            <a:fillRect/>
          </a:stretch>
        </p:blipFill>
        <p:spPr>
          <a:xfrm>
            <a:off x="2972055" y="2819876"/>
            <a:ext cx="457143" cy="257143"/>
          </a:xfrm>
          <a:prstGeom prst="rect">
            <a:avLst/>
          </a:prstGeom>
        </p:spPr>
      </p:pic>
    </p:spTree>
    <p:extLst>
      <p:ext uri="{BB962C8B-B14F-4D97-AF65-F5344CB8AC3E}">
        <p14:creationId xmlns:p14="http://schemas.microsoft.com/office/powerpoint/2010/main" val="33474367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Tree>
    <p:extLst>
      <p:ext uri="{BB962C8B-B14F-4D97-AF65-F5344CB8AC3E}">
        <p14:creationId xmlns:p14="http://schemas.microsoft.com/office/powerpoint/2010/main" val="27090430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Agenda with Image 2">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D57801B5-2C75-4C1E-9FCA-7C25A2358968}"/>
              </a:ext>
            </a:extLst>
          </p:cNvPr>
          <p:cNvSpPr>
            <a:spLocks noGrp="1"/>
          </p:cNvSpPr>
          <p:nvPr>
            <p:ph type="pic" sz="quarter" idx="10" hasCustomPrompt="1"/>
          </p:nvPr>
        </p:nvSpPr>
        <p:spPr>
          <a:xfrm>
            <a:off x="6816726" y="0"/>
            <a:ext cx="5375274" cy="6858000"/>
          </a:xfrm>
          <a:prstGeom prst="rect">
            <a:avLst/>
          </a:prstGeom>
          <a:pattFill prst="wdDnDiag">
            <a:fgClr>
              <a:schemeClr val="bg1">
                <a:lumMod val="90000"/>
              </a:schemeClr>
            </a:fgClr>
            <a:bgClr>
              <a:schemeClr val="bg1"/>
            </a:bgClr>
          </a:pattFill>
        </p:spPr>
        <p:txBody>
          <a:bodyPr anchor="ctr"/>
          <a:lstStyle>
            <a:lvl1pPr algn="ctr">
              <a:buNone/>
              <a:defRPr/>
            </a:lvl1pPr>
          </a:lstStyle>
          <a:p>
            <a:r>
              <a:rPr lang="en-US"/>
              <a:t>Insert your image here</a:t>
            </a:r>
          </a:p>
        </p:txBody>
      </p:sp>
      <p:sp>
        <p:nvSpPr>
          <p:cNvPr id="10" name="Title 1">
            <a:extLst>
              <a:ext uri="{FF2B5EF4-FFF2-40B4-BE49-F238E27FC236}">
                <a16:creationId xmlns:a16="http://schemas.microsoft.com/office/drawing/2014/main" id="{98A656AE-83EA-43A4-B1C4-5D7978F3CE18}"/>
              </a:ext>
            </a:extLst>
          </p:cNvPr>
          <p:cNvSpPr>
            <a:spLocks noGrp="1"/>
          </p:cNvSpPr>
          <p:nvPr>
            <p:ph type="title" hasCustomPrompt="1"/>
          </p:nvPr>
        </p:nvSpPr>
        <p:spPr>
          <a:xfrm>
            <a:off x="663258" y="578202"/>
            <a:ext cx="10515600" cy="886732"/>
          </a:xfrm>
          <a:prstGeom prst="rect">
            <a:avLst/>
          </a:prstGeom>
        </p:spPr>
        <p:txBody>
          <a:bodyPr anchor="ctr"/>
          <a:lstStyle>
            <a:lvl1pPr algn="l">
              <a:defRPr sz="4800">
                <a:solidFill>
                  <a:schemeClr val="tx1"/>
                </a:solidFill>
              </a:defRPr>
            </a:lvl1pPr>
          </a:lstStyle>
          <a:p>
            <a:r>
              <a:rPr lang="en-US"/>
              <a:t>Insert your main title here</a:t>
            </a:r>
            <a:endParaRPr lang="en-MY"/>
          </a:p>
        </p:txBody>
      </p:sp>
      <p:sp>
        <p:nvSpPr>
          <p:cNvPr id="11" name="Subtitle 2">
            <a:extLst>
              <a:ext uri="{FF2B5EF4-FFF2-40B4-BE49-F238E27FC236}">
                <a16:creationId xmlns:a16="http://schemas.microsoft.com/office/drawing/2014/main" id="{20C40BA4-8158-4514-B18D-3DD85982AA37}"/>
              </a:ext>
            </a:extLst>
          </p:cNvPr>
          <p:cNvSpPr>
            <a:spLocks noGrp="1"/>
          </p:cNvSpPr>
          <p:nvPr>
            <p:ph type="subTitle" idx="1" hasCustomPrompt="1"/>
          </p:nvPr>
        </p:nvSpPr>
        <p:spPr>
          <a:xfrm>
            <a:off x="663258" y="1320695"/>
            <a:ext cx="4754245" cy="436562"/>
          </a:xfrm>
          <a:prstGeom prst="rect">
            <a:avLst/>
          </a:prstGeom>
        </p:spPr>
        <p:txBody>
          <a:bodyPr anchor="ctr">
            <a:normAutofit/>
          </a:bodyPr>
          <a:lstStyle>
            <a:lvl1pPr marL="0" indent="0" algn="l">
              <a:buNone/>
              <a:defRPr sz="1600" spc="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SOMETHING HERE</a:t>
            </a:r>
            <a:endParaRPr lang="en-MY"/>
          </a:p>
        </p:txBody>
      </p:sp>
    </p:spTree>
    <p:extLst>
      <p:ext uri="{BB962C8B-B14F-4D97-AF65-F5344CB8AC3E}">
        <p14:creationId xmlns:p14="http://schemas.microsoft.com/office/powerpoint/2010/main" val="3306652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 1 text + picture, graphics">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3169AA3-C29A-4DFE-9848-AE03D3521498}"/>
              </a:ext>
            </a:extLst>
          </p:cNvPr>
          <p:cNvSpPr/>
          <p:nvPr userDrawn="1"/>
        </p:nvSpPr>
        <p:spPr bwMode="invGray">
          <a:xfrm>
            <a:off x="0" y="0"/>
            <a:ext cx="7112070" cy="6858000"/>
          </a:xfrm>
          <a:custGeom>
            <a:avLst/>
            <a:gdLst>
              <a:gd name="connsiteX0" fmla="*/ 0 w 7112070"/>
              <a:gd name="connsiteY0" fmla="*/ 0 h 6858000"/>
              <a:gd name="connsiteX1" fmla="*/ 7112070 w 7112070"/>
              <a:gd name="connsiteY1" fmla="*/ 0 h 6858000"/>
              <a:gd name="connsiteX2" fmla="*/ 7008073 w 7112070"/>
              <a:gd name="connsiteY2" fmla="*/ 162221 h 6858000"/>
              <a:gd name="connsiteX3" fmla="*/ 6096000 w 7112070"/>
              <a:gd name="connsiteY3" fmla="*/ 3429000 h 6858000"/>
              <a:gd name="connsiteX4" fmla="*/ 7008073 w 7112070"/>
              <a:gd name="connsiteY4" fmla="*/ 6695780 h 6858000"/>
              <a:gd name="connsiteX5" fmla="*/ 7112070 w 7112070"/>
              <a:gd name="connsiteY5" fmla="*/ 6858000 h 6858000"/>
              <a:gd name="connsiteX6" fmla="*/ 0 w 71120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70" h="6858000">
                <a:moveTo>
                  <a:pt x="0" y="0"/>
                </a:moveTo>
                <a:lnTo>
                  <a:pt x="7112070" y="0"/>
                </a:lnTo>
                <a:lnTo>
                  <a:pt x="7008073" y="162221"/>
                </a:lnTo>
                <a:cubicBezTo>
                  <a:pt x="6429295" y="1114762"/>
                  <a:pt x="6096000" y="2232959"/>
                  <a:pt x="6096000" y="3429000"/>
                </a:cubicBezTo>
                <a:cubicBezTo>
                  <a:pt x="6096000" y="4625042"/>
                  <a:pt x="6429295" y="5743239"/>
                  <a:pt x="7008073" y="6695780"/>
                </a:cubicBezTo>
                <a:lnTo>
                  <a:pt x="7112070" y="6858000"/>
                </a:lnTo>
                <a:lnTo>
                  <a:pt x="0" y="6858000"/>
                </a:lnTo>
                <a:close/>
              </a:path>
            </a:pathLst>
          </a:cu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Picture Placeholder 13">
            <a:extLst>
              <a:ext uri="{FF2B5EF4-FFF2-40B4-BE49-F238E27FC236}">
                <a16:creationId xmlns:a16="http://schemas.microsoft.com/office/drawing/2014/main" id="{647DE13F-B66E-4774-8A6E-2E6F48068D9A}"/>
              </a:ext>
            </a:extLst>
          </p:cNvPr>
          <p:cNvSpPr>
            <a:spLocks noGrp="1"/>
          </p:cNvSpPr>
          <p:nvPr>
            <p:ph type="pic" sz="quarter" idx="18" hasCustomPrompt="1"/>
          </p:nvPr>
        </p:nvSpPr>
        <p:spPr>
          <a:xfrm>
            <a:off x="6096000" y="0"/>
            <a:ext cx="6096000" cy="6856248"/>
          </a:xfrm>
          <a:custGeom>
            <a:avLst/>
            <a:gdLst>
              <a:gd name="connsiteX0" fmla="*/ 1016070 w 6096000"/>
              <a:gd name="connsiteY0" fmla="*/ 0 h 6856248"/>
              <a:gd name="connsiteX1" fmla="*/ 6096000 w 6096000"/>
              <a:gd name="connsiteY1" fmla="*/ 0 h 6856248"/>
              <a:gd name="connsiteX2" fmla="*/ 6096000 w 6096000"/>
              <a:gd name="connsiteY2" fmla="*/ 6856248 h 6856248"/>
              <a:gd name="connsiteX3" fmla="*/ 1014947 w 6096000"/>
              <a:gd name="connsiteY3" fmla="*/ 6856248 h 6856248"/>
              <a:gd name="connsiteX4" fmla="*/ 912073 w 6096000"/>
              <a:gd name="connsiteY4" fmla="*/ 6695780 h 6856248"/>
              <a:gd name="connsiteX5" fmla="*/ 0 w 6096000"/>
              <a:gd name="connsiteY5" fmla="*/ 3429000 h 6856248"/>
              <a:gd name="connsiteX6" fmla="*/ 912073 w 6096000"/>
              <a:gd name="connsiteY6" fmla="*/ 162221 h 685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6248">
                <a:moveTo>
                  <a:pt x="1016070" y="0"/>
                </a:moveTo>
                <a:lnTo>
                  <a:pt x="6096000" y="0"/>
                </a:lnTo>
                <a:lnTo>
                  <a:pt x="6096000" y="6856248"/>
                </a:lnTo>
                <a:lnTo>
                  <a:pt x="1014947" y="6856248"/>
                </a:lnTo>
                <a:lnTo>
                  <a:pt x="912073" y="6695780"/>
                </a:lnTo>
                <a:cubicBezTo>
                  <a:pt x="333295" y="5743239"/>
                  <a:pt x="0" y="4625042"/>
                  <a:pt x="0" y="3429000"/>
                </a:cubicBezTo>
                <a:cubicBezTo>
                  <a:pt x="0" y="2232959"/>
                  <a:pt x="333295" y="1114762"/>
                  <a:pt x="912073" y="162221"/>
                </a:cubicBezTo>
                <a:close/>
              </a:path>
            </a:pathLst>
          </a:custGeom>
        </p:spPr>
        <p:txBody>
          <a:bodyPr wrap="square" tIns="864000" anchor="ctr" anchorCtr="0">
            <a:noAutofit/>
          </a:bodyPr>
          <a:lstStyle>
            <a:lvl1pPr marL="0" indent="0" algn="ctr">
              <a:spcAft>
                <a:spcPts val="0"/>
              </a:spcAft>
              <a:buNone/>
              <a:defRPr sz="1600">
                <a:solidFill>
                  <a:schemeClr val="tx2"/>
                </a:solidFill>
              </a:defRPr>
            </a:lvl1pPr>
          </a:lstStyle>
          <a:p>
            <a:r>
              <a:rPr lang="en-GB" noProof="0"/>
              <a:t>Click icon to add picture or click on </a:t>
            </a:r>
            <a:br>
              <a:rPr lang="en-GB" noProof="0"/>
            </a:br>
            <a:r>
              <a:rPr lang="en-GB" noProof="0"/>
              <a:t>frame and insert picture from Templafy Images</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40053"/>
            <a:ext cx="4719900" cy="482310"/>
          </a:xfrm>
        </p:spPr>
        <p:txBody>
          <a:bodyPr tIns="36000"/>
          <a:lstStyle>
            <a:lvl1pPr>
              <a:defRPr sz="2000" b="1">
                <a:solidFill>
                  <a:schemeClr val="bg1"/>
                </a:solidFill>
                <a:latin typeface="+mn-lt"/>
              </a:defRPr>
            </a:lvl1pPr>
          </a:lstStyle>
          <a:p>
            <a:r>
              <a:rPr lang="en-GB" noProof="0"/>
              <a:t>Click to add title</a:t>
            </a:r>
            <a:endParaRPr lang="en-GB"/>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2251859"/>
            <a:ext cx="4721225" cy="3740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9" name="Subtitle 2">
            <a:extLst>
              <a:ext uri="{FF2B5EF4-FFF2-40B4-BE49-F238E27FC236}">
                <a16:creationId xmlns:a16="http://schemas.microsoft.com/office/drawing/2014/main" id="{3511240A-F3F3-4AB8-9F4D-1579FE8540A3}"/>
              </a:ext>
            </a:extLst>
          </p:cNvPr>
          <p:cNvSpPr>
            <a:spLocks noGrp="1"/>
          </p:cNvSpPr>
          <p:nvPr>
            <p:ph type="subTitle" idx="19" hasCustomPrompt="1"/>
          </p:nvPr>
        </p:nvSpPr>
        <p:spPr>
          <a:xfrm>
            <a:off x="576000" y="5994000"/>
            <a:ext cx="4719900" cy="288000"/>
          </a:xfrm>
        </p:spPr>
        <p:txBody>
          <a:bodyPr anchor="b" anchorCtr="0"/>
          <a:lstStyle>
            <a:lvl1pPr marL="0" indent="0" algn="l">
              <a:spcBef>
                <a:spcPts val="0"/>
              </a:spcBef>
              <a:buFont typeface="Arial" panose="020B0604020202020204" pitchFamily="34" charset="0"/>
              <a:buChar char="​"/>
              <a:defRPr sz="800" i="1">
                <a:solidFill>
                  <a:schemeClr val="bg1"/>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a:xfrm>
            <a:off x="576001" y="6469200"/>
            <a:ext cx="1887480" cy="180000"/>
          </a:xfrm>
          <a:prstGeom prst="rect">
            <a:avLst/>
          </a:prstGeom>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a:xfrm>
            <a:off x="6896100" y="6469200"/>
            <a:ext cx="3776537" cy="180000"/>
          </a:xfrm>
          <a:prstGeom prst="rect">
            <a:avLst/>
          </a:prstGeom>
        </p:spPr>
        <p:txBody>
          <a:bodyPr/>
          <a:lstStyle>
            <a:lvl1pPr>
              <a:defRPr>
                <a:solidFill>
                  <a:schemeClr val="bg1"/>
                </a:solidFill>
              </a:defRPr>
            </a:lvl1p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pPr/>
              <a:t>‹nr.›</a:t>
            </a:fld>
            <a:endParaRPr lang="en-GB"/>
          </a:p>
        </p:txBody>
      </p:sp>
    </p:spTree>
    <p:extLst>
      <p:ext uri="{BB962C8B-B14F-4D97-AF65-F5344CB8AC3E}">
        <p14:creationId xmlns:p14="http://schemas.microsoft.com/office/powerpoint/2010/main" val="28453193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01D4-51F5-4C93-85A9-26C1AEAC15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04293D-A915-4047-9295-C857517EBC8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1A5471-AE9B-4127-BF60-A6C1CD857BB4}"/>
              </a:ext>
            </a:extLst>
          </p:cNvPr>
          <p:cNvSpPr>
            <a:spLocks noGrp="1"/>
          </p:cNvSpPr>
          <p:nvPr>
            <p:ph type="dt" sz="half" idx="10"/>
          </p:nvPr>
        </p:nvSpPr>
        <p:spPr/>
        <p:txBody>
          <a:bodyPr/>
          <a:lstStyle/>
          <a:p>
            <a:fld id="{19CE9069-53E3-497B-9752-ED41E034D18E}" type="datetime1">
              <a:rPr lang="en-GB" smtClean="0"/>
              <a:t>28/01/2025</a:t>
            </a:fld>
            <a:endParaRPr lang="en-GB"/>
          </a:p>
        </p:txBody>
      </p:sp>
      <p:sp>
        <p:nvSpPr>
          <p:cNvPr id="5" name="Footer Placeholder 4">
            <a:extLst>
              <a:ext uri="{FF2B5EF4-FFF2-40B4-BE49-F238E27FC236}">
                <a16:creationId xmlns:a16="http://schemas.microsoft.com/office/drawing/2014/main" id="{A5E75256-4578-4BE0-AA90-1A0CC60926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DE9CE1-EB55-4328-8C33-6BEF10E42CC8}"/>
              </a:ext>
            </a:extLst>
          </p:cNvPr>
          <p:cNvSpPr>
            <a:spLocks noGrp="1"/>
          </p:cNvSpPr>
          <p:nvPr>
            <p:ph type="sldNum" sz="quarter" idx="12"/>
          </p:nvPr>
        </p:nvSpPr>
        <p:spPr/>
        <p:txBody>
          <a:bodyPr/>
          <a:lstStyle/>
          <a:p>
            <a:fld id="{0511BBF1-CEEC-4A4B-8C3D-55C27DCDA688}" type="slidenum">
              <a:rPr lang="en-GB" smtClean="0"/>
              <a:t>‹nr.›</a:t>
            </a:fld>
            <a:endParaRPr lang="en-GB"/>
          </a:p>
        </p:txBody>
      </p:sp>
    </p:spTree>
    <p:extLst>
      <p:ext uri="{BB962C8B-B14F-4D97-AF65-F5344CB8AC3E}">
        <p14:creationId xmlns:p14="http://schemas.microsoft.com/office/powerpoint/2010/main" val="2200033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s - graphic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034852-B151-7342-BD06-D86633E0F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140" y="15986"/>
            <a:ext cx="12192000" cy="6858000"/>
          </a:xfrm>
          <a:prstGeom prst="rect">
            <a:avLst/>
          </a:prstGeom>
        </p:spPr>
      </p:pic>
      <p:sp>
        <p:nvSpPr>
          <p:cNvPr id="12" name="Footer Placeholder 8" hidden="1">
            <a:extLst>
              <a:ext uri="{FF2B5EF4-FFF2-40B4-BE49-F238E27FC236}">
                <a16:creationId xmlns:a16="http://schemas.microsoft.com/office/drawing/2014/main" id="{7FFC0449-92BF-472B-90CF-9DF76E28F3A4}"/>
              </a:ext>
            </a:extLst>
          </p:cNvPr>
          <p:cNvSpPr>
            <a:spLocks noGrp="1"/>
          </p:cNvSpPr>
          <p:nvPr userDrawn="1">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userDrawn="1">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2" name="Title 1"/>
          <p:cNvSpPr>
            <a:spLocks noGrp="1"/>
          </p:cNvSpPr>
          <p:nvPr userDrawn="1">
            <p:ph type="ctrTitle" hasCustomPrompt="1"/>
          </p:nvPr>
        </p:nvSpPr>
        <p:spPr>
          <a:xfrm>
            <a:off x="1126273" y="2568919"/>
            <a:ext cx="4899623" cy="1497600"/>
          </a:xfrm>
        </p:spPr>
        <p:txBody>
          <a:bodyPr anchor="b"/>
          <a:lstStyle>
            <a:lvl1pPr algn="l">
              <a:defRPr sz="4000">
                <a:solidFill>
                  <a:schemeClr val="bg1"/>
                </a:solidFill>
              </a:defRPr>
            </a:lvl1pPr>
          </a:lstStyle>
          <a:p>
            <a:r>
              <a:rPr lang="en-GB" noProof="0"/>
              <a:t>Click to add title</a:t>
            </a:r>
            <a:endParaRPr lang="en-GB"/>
          </a:p>
        </p:txBody>
      </p:sp>
      <p:sp>
        <p:nvSpPr>
          <p:cNvPr id="3" name="Subtitle 2"/>
          <p:cNvSpPr>
            <a:spLocks noGrp="1"/>
          </p:cNvSpPr>
          <p:nvPr userDrawn="1">
            <p:ph type="subTitle" idx="1" hasCustomPrompt="1"/>
          </p:nvPr>
        </p:nvSpPr>
        <p:spPr>
          <a:xfrm>
            <a:off x="1127834" y="4202687"/>
            <a:ext cx="4899623" cy="707641"/>
          </a:xfrm>
        </p:spPr>
        <p:txBody>
          <a:bodyPr/>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pic>
        <p:nvPicPr>
          <p:cNvPr id="11" name="Picture 10">
            <a:extLst>
              <a:ext uri="{FF2B5EF4-FFF2-40B4-BE49-F238E27FC236}">
                <a16:creationId xmlns:a16="http://schemas.microsoft.com/office/drawing/2014/main" id="{49C44EFE-8D57-DA4B-9794-22E9A20820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67408" y="548680"/>
            <a:ext cx="4032448" cy="792088"/>
          </a:xfrm>
          <a:prstGeom prst="rect">
            <a:avLst/>
          </a:prstGeom>
        </p:spPr>
      </p:pic>
      <p:sp>
        <p:nvSpPr>
          <p:cNvPr id="8" name="Text Placeholder 20">
            <a:extLst>
              <a:ext uri="{FF2B5EF4-FFF2-40B4-BE49-F238E27FC236}">
                <a16:creationId xmlns:a16="http://schemas.microsoft.com/office/drawing/2014/main" id="{E9E3D238-D1A1-FF90-3FE4-1C34AEBFDC25}"/>
              </a:ext>
            </a:extLst>
          </p:cNvPr>
          <p:cNvSpPr>
            <a:spLocks noGrp="1"/>
          </p:cNvSpPr>
          <p:nvPr>
            <p:ph type="body" sz="quarter" idx="12" hasCustomPrompt="1"/>
          </p:nvPr>
        </p:nvSpPr>
        <p:spPr>
          <a:xfrm>
            <a:off x="6920536" y="6367827"/>
            <a:ext cx="1222375" cy="234142"/>
          </a:xfrm>
        </p:spPr>
        <p:txBody>
          <a:bodyPr/>
          <a:lstStyle>
            <a:lvl1pPr marL="0" indent="0" algn="ctr">
              <a:buNone/>
              <a:defRPr sz="1400">
                <a:solidFill>
                  <a:schemeClr val="bg1"/>
                </a:solidFill>
              </a:defRPr>
            </a:lvl1pPr>
          </a:lstStyle>
          <a:p>
            <a:pPr lvl="0"/>
            <a:r>
              <a:rPr lang="en-US"/>
              <a:t>Month year</a:t>
            </a:r>
          </a:p>
        </p:txBody>
      </p:sp>
    </p:spTree>
    <p:extLst>
      <p:ext uri="{BB962C8B-B14F-4D97-AF65-F5344CB8AC3E}">
        <p14:creationId xmlns:p14="http://schemas.microsoft.com/office/powerpoint/2010/main" val="3308190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eam 10 perso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a:xfrm>
            <a:off x="576000" y="576000"/>
            <a:ext cx="11041200" cy="415946"/>
          </a:xfrm>
        </p:spPr>
        <p:txBody>
          <a:bodyPr/>
          <a:lstStyle>
            <a:lvl1pPr>
              <a:defRPr>
                <a:solidFill>
                  <a:schemeClr val="tx1"/>
                </a:solidFill>
              </a:defRPr>
            </a:lvl1pPr>
          </a:lstStyle>
          <a:p>
            <a:r>
              <a:rPr lang="en-GB"/>
              <a:t>Click to add title</a:t>
            </a:r>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‹nr.›</a:t>
            </a:fld>
            <a:endParaRPr lang="en-GB"/>
          </a:p>
        </p:txBody>
      </p:sp>
      <p:sp>
        <p:nvSpPr>
          <p:cNvPr id="111" name="Text Placeholder 4">
            <a:extLst>
              <a:ext uri="{FF2B5EF4-FFF2-40B4-BE49-F238E27FC236}">
                <a16:creationId xmlns:a16="http://schemas.microsoft.com/office/drawing/2014/main" id="{7E9A5F55-17C2-0C4A-BC04-CCA759B72D62}"/>
              </a:ext>
            </a:extLst>
          </p:cNvPr>
          <p:cNvSpPr>
            <a:spLocks noGrp="1"/>
          </p:cNvSpPr>
          <p:nvPr>
            <p:ph type="body" sz="quarter" idx="72" hasCustomPrompt="1"/>
          </p:nvPr>
        </p:nvSpPr>
        <p:spPr>
          <a:xfrm>
            <a:off x="1992097" y="3135233"/>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12" name="Text Placeholder 4">
            <a:extLst>
              <a:ext uri="{FF2B5EF4-FFF2-40B4-BE49-F238E27FC236}">
                <a16:creationId xmlns:a16="http://schemas.microsoft.com/office/drawing/2014/main" id="{3594FA3C-F619-DB4A-B07B-2BC35CB586D2}"/>
              </a:ext>
            </a:extLst>
          </p:cNvPr>
          <p:cNvSpPr>
            <a:spLocks noGrp="1"/>
          </p:cNvSpPr>
          <p:nvPr>
            <p:ph type="body" sz="quarter" idx="73" hasCustomPrompt="1"/>
          </p:nvPr>
        </p:nvSpPr>
        <p:spPr>
          <a:xfrm>
            <a:off x="1997451" y="3360729"/>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13" name="Picture Placeholder 7">
            <a:extLst>
              <a:ext uri="{FF2B5EF4-FFF2-40B4-BE49-F238E27FC236}">
                <a16:creationId xmlns:a16="http://schemas.microsoft.com/office/drawing/2014/main" id="{4B158848-8756-504E-B197-DA0596D12252}"/>
              </a:ext>
            </a:extLst>
          </p:cNvPr>
          <p:cNvSpPr>
            <a:spLocks noGrp="1"/>
          </p:cNvSpPr>
          <p:nvPr>
            <p:ph type="pic" sz="quarter" idx="74" hasCustomPrompt="1"/>
          </p:nvPr>
        </p:nvSpPr>
        <p:spPr>
          <a:xfrm>
            <a:off x="585509" y="3135233"/>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14" name="Text Placeholder 4">
            <a:extLst>
              <a:ext uri="{FF2B5EF4-FFF2-40B4-BE49-F238E27FC236}">
                <a16:creationId xmlns:a16="http://schemas.microsoft.com/office/drawing/2014/main" id="{89BDCCAB-F7C5-724D-92BE-5DE101E39085}"/>
              </a:ext>
            </a:extLst>
          </p:cNvPr>
          <p:cNvSpPr>
            <a:spLocks noGrp="1"/>
          </p:cNvSpPr>
          <p:nvPr>
            <p:ph type="body" sz="quarter" idx="75" hasCustomPrompt="1"/>
          </p:nvPr>
        </p:nvSpPr>
        <p:spPr>
          <a:xfrm>
            <a:off x="1986743" y="1515836"/>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15" name="Text Placeholder 4">
            <a:extLst>
              <a:ext uri="{FF2B5EF4-FFF2-40B4-BE49-F238E27FC236}">
                <a16:creationId xmlns:a16="http://schemas.microsoft.com/office/drawing/2014/main" id="{E47C4F89-B5D7-7F4E-B060-EC7D78BEB1A7}"/>
              </a:ext>
            </a:extLst>
          </p:cNvPr>
          <p:cNvSpPr>
            <a:spLocks noGrp="1"/>
          </p:cNvSpPr>
          <p:nvPr>
            <p:ph type="body" sz="quarter" idx="76" hasCustomPrompt="1"/>
          </p:nvPr>
        </p:nvSpPr>
        <p:spPr>
          <a:xfrm>
            <a:off x="1992097" y="1741332"/>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16" name="Picture Placeholder 7">
            <a:extLst>
              <a:ext uri="{FF2B5EF4-FFF2-40B4-BE49-F238E27FC236}">
                <a16:creationId xmlns:a16="http://schemas.microsoft.com/office/drawing/2014/main" id="{38067114-F342-FC49-96BB-F446391D3105}"/>
              </a:ext>
            </a:extLst>
          </p:cNvPr>
          <p:cNvSpPr>
            <a:spLocks noGrp="1"/>
          </p:cNvSpPr>
          <p:nvPr>
            <p:ph type="pic" sz="quarter" idx="77" hasCustomPrompt="1"/>
          </p:nvPr>
        </p:nvSpPr>
        <p:spPr>
          <a:xfrm>
            <a:off x="580155" y="1515836"/>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17" name="Text Placeholder 4">
            <a:extLst>
              <a:ext uri="{FF2B5EF4-FFF2-40B4-BE49-F238E27FC236}">
                <a16:creationId xmlns:a16="http://schemas.microsoft.com/office/drawing/2014/main" id="{6D4DD132-135F-514B-AFEB-3FBBF71CA736}"/>
              </a:ext>
            </a:extLst>
          </p:cNvPr>
          <p:cNvSpPr>
            <a:spLocks noGrp="1"/>
          </p:cNvSpPr>
          <p:nvPr>
            <p:ph type="body" sz="quarter" idx="78" hasCustomPrompt="1"/>
          </p:nvPr>
        </p:nvSpPr>
        <p:spPr>
          <a:xfrm>
            <a:off x="1981389" y="4754630"/>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18" name="Text Placeholder 4">
            <a:extLst>
              <a:ext uri="{FF2B5EF4-FFF2-40B4-BE49-F238E27FC236}">
                <a16:creationId xmlns:a16="http://schemas.microsoft.com/office/drawing/2014/main" id="{F25CB79F-EF32-774A-8F30-8EF06EC33FDB}"/>
              </a:ext>
            </a:extLst>
          </p:cNvPr>
          <p:cNvSpPr>
            <a:spLocks noGrp="1"/>
          </p:cNvSpPr>
          <p:nvPr>
            <p:ph type="body" sz="quarter" idx="79" hasCustomPrompt="1"/>
          </p:nvPr>
        </p:nvSpPr>
        <p:spPr>
          <a:xfrm>
            <a:off x="1986743" y="4980126"/>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19" name="Picture Placeholder 7">
            <a:extLst>
              <a:ext uri="{FF2B5EF4-FFF2-40B4-BE49-F238E27FC236}">
                <a16:creationId xmlns:a16="http://schemas.microsoft.com/office/drawing/2014/main" id="{5E80C2A8-9A15-404A-A933-9BC3A522554A}"/>
              </a:ext>
            </a:extLst>
          </p:cNvPr>
          <p:cNvSpPr>
            <a:spLocks noGrp="1"/>
          </p:cNvSpPr>
          <p:nvPr>
            <p:ph type="pic" sz="quarter" idx="80" hasCustomPrompt="1"/>
          </p:nvPr>
        </p:nvSpPr>
        <p:spPr>
          <a:xfrm>
            <a:off x="574801" y="4754630"/>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20" name="Text Placeholder 4">
            <a:extLst>
              <a:ext uri="{FF2B5EF4-FFF2-40B4-BE49-F238E27FC236}">
                <a16:creationId xmlns:a16="http://schemas.microsoft.com/office/drawing/2014/main" id="{16D0F47F-7572-824D-9CCC-7F5920CE45B5}"/>
              </a:ext>
            </a:extLst>
          </p:cNvPr>
          <p:cNvSpPr>
            <a:spLocks noGrp="1"/>
          </p:cNvSpPr>
          <p:nvPr>
            <p:ph type="body" sz="quarter" idx="81" hasCustomPrompt="1"/>
          </p:nvPr>
        </p:nvSpPr>
        <p:spPr>
          <a:xfrm>
            <a:off x="5838034" y="3135233"/>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21" name="Text Placeholder 4">
            <a:extLst>
              <a:ext uri="{FF2B5EF4-FFF2-40B4-BE49-F238E27FC236}">
                <a16:creationId xmlns:a16="http://schemas.microsoft.com/office/drawing/2014/main" id="{BC0ACF03-F465-F848-8B29-2F4196BBD302}"/>
              </a:ext>
            </a:extLst>
          </p:cNvPr>
          <p:cNvSpPr>
            <a:spLocks noGrp="1"/>
          </p:cNvSpPr>
          <p:nvPr>
            <p:ph type="body" sz="quarter" idx="82" hasCustomPrompt="1"/>
          </p:nvPr>
        </p:nvSpPr>
        <p:spPr>
          <a:xfrm>
            <a:off x="5843388" y="3360729"/>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22" name="Picture Placeholder 7">
            <a:extLst>
              <a:ext uri="{FF2B5EF4-FFF2-40B4-BE49-F238E27FC236}">
                <a16:creationId xmlns:a16="http://schemas.microsoft.com/office/drawing/2014/main" id="{C1D03A2D-7BB7-9349-9EFC-1DF012E3AA1F}"/>
              </a:ext>
            </a:extLst>
          </p:cNvPr>
          <p:cNvSpPr>
            <a:spLocks noGrp="1"/>
          </p:cNvSpPr>
          <p:nvPr>
            <p:ph type="pic" sz="quarter" idx="83" hasCustomPrompt="1"/>
          </p:nvPr>
        </p:nvSpPr>
        <p:spPr>
          <a:xfrm>
            <a:off x="4431446" y="3135233"/>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23" name="Text Placeholder 4">
            <a:extLst>
              <a:ext uri="{FF2B5EF4-FFF2-40B4-BE49-F238E27FC236}">
                <a16:creationId xmlns:a16="http://schemas.microsoft.com/office/drawing/2014/main" id="{5B5C12A4-A592-A746-866B-AAA497C7F65D}"/>
              </a:ext>
            </a:extLst>
          </p:cNvPr>
          <p:cNvSpPr>
            <a:spLocks noGrp="1"/>
          </p:cNvSpPr>
          <p:nvPr>
            <p:ph type="body" sz="quarter" idx="84" hasCustomPrompt="1"/>
          </p:nvPr>
        </p:nvSpPr>
        <p:spPr>
          <a:xfrm>
            <a:off x="5832680" y="1515836"/>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24" name="Text Placeholder 4">
            <a:extLst>
              <a:ext uri="{FF2B5EF4-FFF2-40B4-BE49-F238E27FC236}">
                <a16:creationId xmlns:a16="http://schemas.microsoft.com/office/drawing/2014/main" id="{8F03D180-4BAB-8A4B-8F3E-84D18FF46F37}"/>
              </a:ext>
            </a:extLst>
          </p:cNvPr>
          <p:cNvSpPr>
            <a:spLocks noGrp="1"/>
          </p:cNvSpPr>
          <p:nvPr>
            <p:ph type="body" sz="quarter" idx="85" hasCustomPrompt="1"/>
          </p:nvPr>
        </p:nvSpPr>
        <p:spPr>
          <a:xfrm>
            <a:off x="5838034" y="1741332"/>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25" name="Picture Placeholder 7">
            <a:extLst>
              <a:ext uri="{FF2B5EF4-FFF2-40B4-BE49-F238E27FC236}">
                <a16:creationId xmlns:a16="http://schemas.microsoft.com/office/drawing/2014/main" id="{7AE82809-F15C-544C-8A93-C46E9BC9A420}"/>
              </a:ext>
            </a:extLst>
          </p:cNvPr>
          <p:cNvSpPr>
            <a:spLocks noGrp="1"/>
          </p:cNvSpPr>
          <p:nvPr>
            <p:ph type="pic" sz="quarter" idx="86" hasCustomPrompt="1"/>
          </p:nvPr>
        </p:nvSpPr>
        <p:spPr>
          <a:xfrm>
            <a:off x="4426092" y="1515836"/>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26" name="Text Placeholder 4">
            <a:extLst>
              <a:ext uri="{FF2B5EF4-FFF2-40B4-BE49-F238E27FC236}">
                <a16:creationId xmlns:a16="http://schemas.microsoft.com/office/drawing/2014/main" id="{6B9CDDDD-8651-2F46-9B95-0FF5C1087138}"/>
              </a:ext>
            </a:extLst>
          </p:cNvPr>
          <p:cNvSpPr>
            <a:spLocks noGrp="1"/>
          </p:cNvSpPr>
          <p:nvPr>
            <p:ph type="body" sz="quarter" idx="87" hasCustomPrompt="1"/>
          </p:nvPr>
        </p:nvSpPr>
        <p:spPr>
          <a:xfrm>
            <a:off x="5827326" y="4754630"/>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27" name="Text Placeholder 4">
            <a:extLst>
              <a:ext uri="{FF2B5EF4-FFF2-40B4-BE49-F238E27FC236}">
                <a16:creationId xmlns:a16="http://schemas.microsoft.com/office/drawing/2014/main" id="{7843689C-F279-444C-AD77-B70282A6E659}"/>
              </a:ext>
            </a:extLst>
          </p:cNvPr>
          <p:cNvSpPr>
            <a:spLocks noGrp="1"/>
          </p:cNvSpPr>
          <p:nvPr>
            <p:ph type="body" sz="quarter" idx="88" hasCustomPrompt="1"/>
          </p:nvPr>
        </p:nvSpPr>
        <p:spPr>
          <a:xfrm>
            <a:off x="5832680" y="4980126"/>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28" name="Picture Placeholder 7">
            <a:extLst>
              <a:ext uri="{FF2B5EF4-FFF2-40B4-BE49-F238E27FC236}">
                <a16:creationId xmlns:a16="http://schemas.microsoft.com/office/drawing/2014/main" id="{98AB7200-5093-CB4A-9D84-66D7169CD5AE}"/>
              </a:ext>
            </a:extLst>
          </p:cNvPr>
          <p:cNvSpPr>
            <a:spLocks noGrp="1"/>
          </p:cNvSpPr>
          <p:nvPr>
            <p:ph type="pic" sz="quarter" idx="89" hasCustomPrompt="1"/>
          </p:nvPr>
        </p:nvSpPr>
        <p:spPr>
          <a:xfrm>
            <a:off x="4420738" y="4754630"/>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29" name="Text Placeholder 4">
            <a:extLst>
              <a:ext uri="{FF2B5EF4-FFF2-40B4-BE49-F238E27FC236}">
                <a16:creationId xmlns:a16="http://schemas.microsoft.com/office/drawing/2014/main" id="{75A4E0EE-FA7F-B64D-9933-40C1D7E04ED0}"/>
              </a:ext>
            </a:extLst>
          </p:cNvPr>
          <p:cNvSpPr>
            <a:spLocks noGrp="1"/>
          </p:cNvSpPr>
          <p:nvPr>
            <p:ph type="body" sz="quarter" idx="90" hasCustomPrompt="1"/>
          </p:nvPr>
        </p:nvSpPr>
        <p:spPr>
          <a:xfrm>
            <a:off x="10028823" y="3135233"/>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30" name="Text Placeholder 4">
            <a:extLst>
              <a:ext uri="{FF2B5EF4-FFF2-40B4-BE49-F238E27FC236}">
                <a16:creationId xmlns:a16="http://schemas.microsoft.com/office/drawing/2014/main" id="{6E1D5AA8-DA6B-7649-AEB0-BF6F8AC8907B}"/>
              </a:ext>
            </a:extLst>
          </p:cNvPr>
          <p:cNvSpPr>
            <a:spLocks noGrp="1"/>
          </p:cNvSpPr>
          <p:nvPr>
            <p:ph type="body" sz="quarter" idx="91" hasCustomPrompt="1"/>
          </p:nvPr>
        </p:nvSpPr>
        <p:spPr>
          <a:xfrm>
            <a:off x="10034177" y="3360729"/>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31" name="Picture Placeholder 7">
            <a:extLst>
              <a:ext uri="{FF2B5EF4-FFF2-40B4-BE49-F238E27FC236}">
                <a16:creationId xmlns:a16="http://schemas.microsoft.com/office/drawing/2014/main" id="{3228F8BF-F3E9-734A-8EBF-13735FE0B777}"/>
              </a:ext>
            </a:extLst>
          </p:cNvPr>
          <p:cNvSpPr>
            <a:spLocks noGrp="1"/>
          </p:cNvSpPr>
          <p:nvPr>
            <p:ph type="pic" sz="quarter" idx="92" hasCustomPrompt="1"/>
          </p:nvPr>
        </p:nvSpPr>
        <p:spPr>
          <a:xfrm>
            <a:off x="8622235" y="3135233"/>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32" name="Text Placeholder 4">
            <a:extLst>
              <a:ext uri="{FF2B5EF4-FFF2-40B4-BE49-F238E27FC236}">
                <a16:creationId xmlns:a16="http://schemas.microsoft.com/office/drawing/2014/main" id="{91A316C8-AD57-614D-BCDD-F92ECD7AB3E0}"/>
              </a:ext>
            </a:extLst>
          </p:cNvPr>
          <p:cNvSpPr>
            <a:spLocks noGrp="1"/>
          </p:cNvSpPr>
          <p:nvPr>
            <p:ph type="body" sz="quarter" idx="93" hasCustomPrompt="1"/>
          </p:nvPr>
        </p:nvSpPr>
        <p:spPr>
          <a:xfrm>
            <a:off x="10023469" y="1515836"/>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33" name="Text Placeholder 4">
            <a:extLst>
              <a:ext uri="{FF2B5EF4-FFF2-40B4-BE49-F238E27FC236}">
                <a16:creationId xmlns:a16="http://schemas.microsoft.com/office/drawing/2014/main" id="{11A2FF9F-2EFB-B148-B6D4-C29AF0C3AFA7}"/>
              </a:ext>
            </a:extLst>
          </p:cNvPr>
          <p:cNvSpPr>
            <a:spLocks noGrp="1"/>
          </p:cNvSpPr>
          <p:nvPr>
            <p:ph type="body" sz="quarter" idx="94" hasCustomPrompt="1"/>
          </p:nvPr>
        </p:nvSpPr>
        <p:spPr>
          <a:xfrm>
            <a:off x="10028823" y="1741332"/>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34" name="Picture Placeholder 7">
            <a:extLst>
              <a:ext uri="{FF2B5EF4-FFF2-40B4-BE49-F238E27FC236}">
                <a16:creationId xmlns:a16="http://schemas.microsoft.com/office/drawing/2014/main" id="{55ECE775-2A70-1548-82DD-DB58EE465690}"/>
              </a:ext>
            </a:extLst>
          </p:cNvPr>
          <p:cNvSpPr>
            <a:spLocks noGrp="1"/>
          </p:cNvSpPr>
          <p:nvPr>
            <p:ph type="pic" sz="quarter" idx="95" hasCustomPrompt="1"/>
          </p:nvPr>
        </p:nvSpPr>
        <p:spPr>
          <a:xfrm>
            <a:off x="8616881" y="1515836"/>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35" name="Text Placeholder 4">
            <a:extLst>
              <a:ext uri="{FF2B5EF4-FFF2-40B4-BE49-F238E27FC236}">
                <a16:creationId xmlns:a16="http://schemas.microsoft.com/office/drawing/2014/main" id="{F3BCD92A-6075-0841-A588-262232F3B215}"/>
              </a:ext>
            </a:extLst>
          </p:cNvPr>
          <p:cNvSpPr>
            <a:spLocks noGrp="1"/>
          </p:cNvSpPr>
          <p:nvPr>
            <p:ph type="body" sz="quarter" idx="96" hasCustomPrompt="1"/>
          </p:nvPr>
        </p:nvSpPr>
        <p:spPr>
          <a:xfrm>
            <a:off x="10018115" y="4754630"/>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36" name="Text Placeholder 4">
            <a:extLst>
              <a:ext uri="{FF2B5EF4-FFF2-40B4-BE49-F238E27FC236}">
                <a16:creationId xmlns:a16="http://schemas.microsoft.com/office/drawing/2014/main" id="{9BE242D8-94FD-9D41-8BE6-2BC96204368F}"/>
              </a:ext>
            </a:extLst>
          </p:cNvPr>
          <p:cNvSpPr>
            <a:spLocks noGrp="1"/>
          </p:cNvSpPr>
          <p:nvPr>
            <p:ph type="body" sz="quarter" idx="97" hasCustomPrompt="1"/>
          </p:nvPr>
        </p:nvSpPr>
        <p:spPr>
          <a:xfrm>
            <a:off x="10023469" y="4980126"/>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37" name="Picture Placeholder 7">
            <a:extLst>
              <a:ext uri="{FF2B5EF4-FFF2-40B4-BE49-F238E27FC236}">
                <a16:creationId xmlns:a16="http://schemas.microsoft.com/office/drawing/2014/main" id="{887FCA8C-7239-C740-9AB9-72BEDADA57EB}"/>
              </a:ext>
            </a:extLst>
          </p:cNvPr>
          <p:cNvSpPr>
            <a:spLocks noGrp="1"/>
          </p:cNvSpPr>
          <p:nvPr>
            <p:ph type="pic" sz="quarter" idx="98" hasCustomPrompt="1"/>
          </p:nvPr>
        </p:nvSpPr>
        <p:spPr>
          <a:xfrm>
            <a:off x="8611527" y="4754630"/>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Tree>
    <p:extLst>
      <p:ext uri="{BB962C8B-B14F-4D97-AF65-F5344CB8AC3E}">
        <p14:creationId xmlns:p14="http://schemas.microsoft.com/office/powerpoint/2010/main" val="324173777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9" name="Subtitle 2">
            <a:extLst>
              <a:ext uri="{FF2B5EF4-FFF2-40B4-BE49-F238E27FC236}">
                <a16:creationId xmlns:a16="http://schemas.microsoft.com/office/drawing/2014/main" id="{B7760CEC-F44E-48BB-82EA-3BACC3ED663E}"/>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notes</a:t>
            </a:r>
          </a:p>
        </p:txBody>
      </p:sp>
      <p:sp>
        <p:nvSpPr>
          <p:cNvPr id="6" name="Date Placeholder 5">
            <a:extLst>
              <a:ext uri="{FF2B5EF4-FFF2-40B4-BE49-F238E27FC236}">
                <a16:creationId xmlns:a16="http://schemas.microsoft.com/office/drawing/2014/main" id="{FF02E9D8-243A-43CF-853E-50C27FDBBCA7}"/>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D8C49C12-383D-468E-AA2D-91215721833A}"/>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E1E77DCE-4538-484C-A26C-2C0A8F285C7B}"/>
              </a:ext>
            </a:extLst>
          </p:cNvPr>
          <p:cNvSpPr>
            <a:spLocks noGrp="1"/>
          </p:cNvSpPr>
          <p:nvPr>
            <p:ph type="sldNum" sz="quarter" idx="12"/>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2329501509"/>
      </p:ext>
    </p:extLst>
  </p:cSld>
  <p:clrMapOvr>
    <a:masterClrMapping/>
  </p:clrMapOvr>
  <p:hf hdr="0" ftr="0"/>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 Editable Image" preserve="1">
  <p:cSld name="Title Slide - Editable Image">
    <p:bg>
      <p:bgPr>
        <a:solidFill>
          <a:srgbClr val="02003B"/>
        </a:solidFill>
        <a:effectLst/>
      </p:bgPr>
    </p:bg>
    <p:spTree>
      <p:nvGrpSpPr>
        <p:cNvPr id="1" name="Shape 14"/>
        <p:cNvGrpSpPr/>
        <p:nvPr/>
      </p:nvGrpSpPr>
      <p:grpSpPr>
        <a:xfrm>
          <a:off x="0" y="0"/>
          <a:ext cx="0" cy="0"/>
          <a:chOff x="0" y="0"/>
          <a:chExt cx="0" cy="0"/>
        </a:xfrm>
      </p:grpSpPr>
      <p:pic>
        <p:nvPicPr>
          <p:cNvPr id="3" name="Picture 2" descr="A blue background with circles and lines&#10;&#10;Description automatically generated">
            <a:extLst>
              <a:ext uri="{FF2B5EF4-FFF2-40B4-BE49-F238E27FC236}">
                <a16:creationId xmlns:a16="http://schemas.microsoft.com/office/drawing/2014/main" id="{66F37418-EC44-E64C-8C4F-3AA71F13D8A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Google Shape;16;p51"/>
          <p:cNvSpPr txBox="1">
            <a:spLocks noGrp="1"/>
          </p:cNvSpPr>
          <p:nvPr>
            <p:ph type="ctrTitle"/>
          </p:nvPr>
        </p:nvSpPr>
        <p:spPr>
          <a:xfrm>
            <a:off x="590306" y="1446587"/>
            <a:ext cx="5505694" cy="2032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3600"/>
              <a:buFont typeface="Arial Black"/>
              <a:buNone/>
              <a:defRPr sz="3600" b="1" i="0">
                <a:solidFill>
                  <a:srgbClr val="EEE4CF"/>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51"/>
          <p:cNvSpPr txBox="1">
            <a:spLocks noGrp="1"/>
          </p:cNvSpPr>
          <p:nvPr>
            <p:ph type="subTitle" idx="1"/>
          </p:nvPr>
        </p:nvSpPr>
        <p:spPr>
          <a:xfrm>
            <a:off x="590306" y="3836122"/>
            <a:ext cx="5505694"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1800"/>
              <a:buNone/>
              <a:defRPr sz="1800" b="0" i="0">
                <a:solidFill>
                  <a:srgbClr val="EEE4CF"/>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8" name="Google Shape;18;p51"/>
          <p:cNvSpPr txBox="1"/>
          <p:nvPr/>
        </p:nvSpPr>
        <p:spPr>
          <a:xfrm>
            <a:off x="0" y="6964680"/>
            <a:ext cx="10566400" cy="33464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0" i="0" u="none" strike="noStrike" cap="none">
                <a:solidFill>
                  <a:schemeClr val="accent1"/>
                </a:solidFill>
                <a:latin typeface="Avenir Next LT Pro" panose="020B0504020202020204" pitchFamily="34" charset="77"/>
                <a:ea typeface="Arial"/>
                <a:cs typeface="Arial"/>
                <a:sym typeface="Arial"/>
              </a:rPr>
              <a:t>To insert image – right click background &gt; format background &gt; fill ‘picture or texture fill’ &gt; picture source ‘insert’ &gt; find image from your files &gt; insert. The image will automatically fill your slide background </a:t>
            </a:r>
            <a:endParaRPr>
              <a:solidFill>
                <a:schemeClr val="accent1"/>
              </a:solidFill>
              <a:latin typeface="Avenir Next LT Pro" panose="020B0504020202020204" pitchFamily="34" charset="77"/>
            </a:endParaRPr>
          </a:p>
        </p:txBody>
      </p:sp>
      <p:pic>
        <p:nvPicPr>
          <p:cNvPr id="8" name="Graphic 7">
            <a:extLst>
              <a:ext uri="{FF2B5EF4-FFF2-40B4-BE49-F238E27FC236}">
                <a16:creationId xmlns:a16="http://schemas.microsoft.com/office/drawing/2014/main" id="{AF411E7D-B35E-D84F-8662-DDC0428725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8795" y="219270"/>
            <a:ext cx="785830" cy="496313"/>
          </a:xfrm>
          <a:prstGeom prst="rect">
            <a:avLst/>
          </a:prstGeom>
        </p:spPr>
      </p:pic>
    </p:spTree>
    <p:extLst>
      <p:ext uri="{BB962C8B-B14F-4D97-AF65-F5344CB8AC3E}">
        <p14:creationId xmlns:p14="http://schemas.microsoft.com/office/powerpoint/2010/main" val="327356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 Editable Image" preserve="1">
  <p:cSld name="1_Title Slide - Editable Image">
    <p:bg>
      <p:bgPr>
        <a:solidFill>
          <a:srgbClr val="02003B"/>
        </a:solidFill>
        <a:effectLst/>
      </p:bgPr>
    </p:bg>
    <p:spTree>
      <p:nvGrpSpPr>
        <p:cNvPr id="1" name="Shape 14"/>
        <p:cNvGrpSpPr/>
        <p:nvPr/>
      </p:nvGrpSpPr>
      <p:grpSpPr>
        <a:xfrm>
          <a:off x="0" y="0"/>
          <a:ext cx="0" cy="0"/>
          <a:chOff x="0" y="0"/>
          <a:chExt cx="0" cy="0"/>
        </a:xfrm>
      </p:grpSpPr>
      <p:pic>
        <p:nvPicPr>
          <p:cNvPr id="3" name="Picture 2" descr="A blue background with circles and lines&#10;&#10;Description automatically generated">
            <a:extLst>
              <a:ext uri="{FF2B5EF4-FFF2-40B4-BE49-F238E27FC236}">
                <a16:creationId xmlns:a16="http://schemas.microsoft.com/office/drawing/2014/main" id="{66F37418-EC44-E64C-8C4F-3AA71F13D8A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Google Shape;16;p51"/>
          <p:cNvSpPr txBox="1">
            <a:spLocks noGrp="1"/>
          </p:cNvSpPr>
          <p:nvPr>
            <p:ph type="ctrTitle"/>
          </p:nvPr>
        </p:nvSpPr>
        <p:spPr>
          <a:xfrm>
            <a:off x="590306" y="1446587"/>
            <a:ext cx="5505694" cy="2032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3600"/>
              <a:buFont typeface="Arial Black"/>
              <a:buNone/>
              <a:defRPr sz="3600" b="1" i="0">
                <a:solidFill>
                  <a:srgbClr val="EEE4CF"/>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51"/>
          <p:cNvSpPr txBox="1">
            <a:spLocks noGrp="1"/>
          </p:cNvSpPr>
          <p:nvPr>
            <p:ph type="subTitle" idx="1"/>
          </p:nvPr>
        </p:nvSpPr>
        <p:spPr>
          <a:xfrm>
            <a:off x="590306" y="3836122"/>
            <a:ext cx="5505694"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1800"/>
              <a:buNone/>
              <a:defRPr sz="1800" b="0" i="0">
                <a:solidFill>
                  <a:srgbClr val="EEE4CF"/>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8" name="Google Shape;18;p51"/>
          <p:cNvSpPr txBox="1"/>
          <p:nvPr/>
        </p:nvSpPr>
        <p:spPr>
          <a:xfrm>
            <a:off x="0" y="6964680"/>
            <a:ext cx="10566400" cy="33464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0" i="0" u="none" strike="noStrike" cap="none">
                <a:solidFill>
                  <a:schemeClr val="accent1"/>
                </a:solidFill>
                <a:latin typeface="Avenir Next LT Pro" panose="020B0504020202020204" pitchFamily="34" charset="77"/>
                <a:ea typeface="Arial"/>
                <a:cs typeface="Arial"/>
                <a:sym typeface="Arial"/>
              </a:rPr>
              <a:t>To insert image – right click background &gt; format background &gt; fill ‘picture or texture fill’ &gt; picture source ‘insert’ &gt; find image from your files &gt; insert. The image will automatically fill your slide background </a:t>
            </a:r>
            <a:endParaRPr>
              <a:solidFill>
                <a:schemeClr val="accent1"/>
              </a:solidFill>
              <a:latin typeface="Avenir Next LT Pro" panose="020B0504020202020204" pitchFamily="34" charset="77"/>
            </a:endParaRPr>
          </a:p>
        </p:txBody>
      </p:sp>
      <p:pic>
        <p:nvPicPr>
          <p:cNvPr id="7" name="Graphic 6">
            <a:extLst>
              <a:ext uri="{FF2B5EF4-FFF2-40B4-BE49-F238E27FC236}">
                <a16:creationId xmlns:a16="http://schemas.microsoft.com/office/drawing/2014/main" id="{D2E7327C-18AB-7348-8732-38F003FF36F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48673" y="274478"/>
            <a:ext cx="1594861" cy="457656"/>
          </a:xfrm>
          <a:prstGeom prst="rect">
            <a:avLst/>
          </a:prstGeom>
        </p:spPr>
      </p:pic>
    </p:spTree>
    <p:extLst>
      <p:ext uri="{BB962C8B-B14F-4D97-AF65-F5344CB8AC3E}">
        <p14:creationId xmlns:p14="http://schemas.microsoft.com/office/powerpoint/2010/main" val="317373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 Editable Image" preserve="1">
  <p:cSld name="1_Title Slide - Editable Image">
    <p:bg>
      <p:bgPr>
        <a:solidFill>
          <a:srgbClr val="02003B"/>
        </a:solidFill>
        <a:effectLst/>
      </p:bgPr>
    </p:bg>
    <p:spTree>
      <p:nvGrpSpPr>
        <p:cNvPr id="1" name="Shape 14"/>
        <p:cNvGrpSpPr/>
        <p:nvPr/>
      </p:nvGrpSpPr>
      <p:grpSpPr>
        <a:xfrm>
          <a:off x="0" y="0"/>
          <a:ext cx="0" cy="0"/>
          <a:chOff x="0" y="0"/>
          <a:chExt cx="0" cy="0"/>
        </a:xfrm>
      </p:grpSpPr>
      <p:sp>
        <p:nvSpPr>
          <p:cNvPr id="18" name="Google Shape;18;p51"/>
          <p:cNvSpPr txBox="1"/>
          <p:nvPr/>
        </p:nvSpPr>
        <p:spPr>
          <a:xfrm>
            <a:off x="0" y="6964680"/>
            <a:ext cx="10566400" cy="33464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0" i="0" u="none" strike="noStrike" cap="none">
                <a:solidFill>
                  <a:schemeClr val="accent1"/>
                </a:solidFill>
                <a:latin typeface="Avenir Next LT Pro" panose="020B0504020202020204" pitchFamily="34" charset="77"/>
                <a:ea typeface="Arial"/>
                <a:cs typeface="Arial"/>
                <a:sym typeface="Arial"/>
              </a:rPr>
              <a:t>To insert image – right click background &gt; format background &gt; fill ‘picture or texture fill’ &gt; picture source ‘insert’ &gt; find image from your files &gt; insert. The image will automatically fill your slide background </a:t>
            </a:r>
            <a:endParaRPr>
              <a:solidFill>
                <a:schemeClr val="accent1"/>
              </a:solidFill>
              <a:latin typeface="Avenir Next LT Pro" panose="020B0504020202020204" pitchFamily="34" charset="77"/>
            </a:endParaRPr>
          </a:p>
        </p:txBody>
      </p:sp>
      <p:pic>
        <p:nvPicPr>
          <p:cNvPr id="9" name="Graphic 8">
            <a:extLst>
              <a:ext uri="{FF2B5EF4-FFF2-40B4-BE49-F238E27FC236}">
                <a16:creationId xmlns:a16="http://schemas.microsoft.com/office/drawing/2014/main" id="{E16FF398-6605-6343-95FB-95F92B60D3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52600" y="1028700"/>
            <a:ext cx="10439400" cy="5829300"/>
          </a:xfrm>
          <a:prstGeom prst="rect">
            <a:avLst/>
          </a:prstGeom>
        </p:spPr>
      </p:pic>
      <p:sp>
        <p:nvSpPr>
          <p:cNvPr id="10" name="Rectangle 9">
            <a:extLst>
              <a:ext uri="{FF2B5EF4-FFF2-40B4-BE49-F238E27FC236}">
                <a16:creationId xmlns:a16="http://schemas.microsoft.com/office/drawing/2014/main" id="{0F8745FD-BE08-5548-B380-417370F08412}"/>
              </a:ext>
            </a:extLst>
          </p:cNvPr>
          <p:cNvSpPr/>
          <p:nvPr userDrawn="1"/>
        </p:nvSpPr>
        <p:spPr>
          <a:xfrm>
            <a:off x="0" y="0"/>
            <a:ext cx="12192000" cy="6858000"/>
          </a:xfrm>
          <a:prstGeom prst="rect">
            <a:avLst/>
          </a:prstGeom>
          <a:gradFill>
            <a:gsLst>
              <a:gs pos="0">
                <a:srgbClr val="05028B">
                  <a:alpha val="35000"/>
                </a:srgbClr>
              </a:gs>
              <a:gs pos="96000">
                <a:srgbClr val="02003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16" name="Google Shape;16;p51"/>
          <p:cNvSpPr txBox="1">
            <a:spLocks noGrp="1"/>
          </p:cNvSpPr>
          <p:nvPr>
            <p:ph type="ctrTitle"/>
          </p:nvPr>
        </p:nvSpPr>
        <p:spPr>
          <a:xfrm>
            <a:off x="590306" y="1446587"/>
            <a:ext cx="5505694" cy="2032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3600"/>
              <a:buFont typeface="Arial Black"/>
              <a:buNone/>
              <a:defRPr sz="3600" b="1" i="0">
                <a:solidFill>
                  <a:srgbClr val="EEE4CF"/>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51"/>
          <p:cNvSpPr txBox="1">
            <a:spLocks noGrp="1"/>
          </p:cNvSpPr>
          <p:nvPr>
            <p:ph type="subTitle" idx="1"/>
          </p:nvPr>
        </p:nvSpPr>
        <p:spPr>
          <a:xfrm>
            <a:off x="590306" y="3836122"/>
            <a:ext cx="5505694"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1800"/>
              <a:buNone/>
              <a:defRPr sz="1800" b="0" i="0">
                <a:solidFill>
                  <a:srgbClr val="EEE4CF"/>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8" name="Graphic 7">
            <a:extLst>
              <a:ext uri="{FF2B5EF4-FFF2-40B4-BE49-F238E27FC236}">
                <a16:creationId xmlns:a16="http://schemas.microsoft.com/office/drawing/2014/main" id="{AF411E7D-B35E-D84F-8662-DDC0428725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818795" y="219270"/>
            <a:ext cx="785830" cy="496313"/>
          </a:xfrm>
          <a:prstGeom prst="rect">
            <a:avLst/>
          </a:prstGeom>
        </p:spPr>
      </p:pic>
    </p:spTree>
    <p:extLst>
      <p:ext uri="{BB962C8B-B14F-4D97-AF65-F5344CB8AC3E}">
        <p14:creationId xmlns:p14="http://schemas.microsoft.com/office/powerpoint/2010/main" val="20097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 Editable Image" preserve="1">
  <p:cSld name="1_Title Slide - Editable Image">
    <p:bg>
      <p:bgPr>
        <a:solidFill>
          <a:srgbClr val="02003B"/>
        </a:solidFill>
        <a:effectLst/>
      </p:bgPr>
    </p:bg>
    <p:spTree>
      <p:nvGrpSpPr>
        <p:cNvPr id="1" name="Shape 14"/>
        <p:cNvGrpSpPr/>
        <p:nvPr/>
      </p:nvGrpSpPr>
      <p:grpSpPr>
        <a:xfrm>
          <a:off x="0" y="0"/>
          <a:ext cx="0" cy="0"/>
          <a:chOff x="0" y="0"/>
          <a:chExt cx="0" cy="0"/>
        </a:xfrm>
      </p:grpSpPr>
      <p:sp>
        <p:nvSpPr>
          <p:cNvPr id="18" name="Google Shape;18;p51"/>
          <p:cNvSpPr txBox="1"/>
          <p:nvPr/>
        </p:nvSpPr>
        <p:spPr>
          <a:xfrm>
            <a:off x="0" y="6964680"/>
            <a:ext cx="10566400" cy="33464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0" i="0" u="none" strike="noStrike" cap="none">
                <a:solidFill>
                  <a:schemeClr val="accent1"/>
                </a:solidFill>
                <a:latin typeface="Avenir Next LT Pro" panose="020B0504020202020204" pitchFamily="34" charset="77"/>
                <a:ea typeface="Arial"/>
                <a:cs typeface="Arial"/>
                <a:sym typeface="Arial"/>
              </a:rPr>
              <a:t>To insert image – right click background &gt; format background &gt; fill ‘picture or texture fill’ &gt; picture source ‘insert’ &gt; find image from your files &gt; insert. The image will automatically fill your slide background </a:t>
            </a:r>
            <a:endParaRPr>
              <a:solidFill>
                <a:schemeClr val="accent1"/>
              </a:solidFill>
              <a:latin typeface="Avenir Next LT Pro" panose="020B0504020202020204" pitchFamily="34" charset="77"/>
            </a:endParaRPr>
          </a:p>
        </p:txBody>
      </p:sp>
      <p:pic>
        <p:nvPicPr>
          <p:cNvPr id="9" name="Graphic 8">
            <a:extLst>
              <a:ext uri="{FF2B5EF4-FFF2-40B4-BE49-F238E27FC236}">
                <a16:creationId xmlns:a16="http://schemas.microsoft.com/office/drawing/2014/main" id="{E16FF398-6605-6343-95FB-95F92B60D3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52600" y="1028700"/>
            <a:ext cx="10439400" cy="5829300"/>
          </a:xfrm>
          <a:prstGeom prst="rect">
            <a:avLst/>
          </a:prstGeom>
        </p:spPr>
      </p:pic>
      <p:sp>
        <p:nvSpPr>
          <p:cNvPr id="10" name="Rectangle 9">
            <a:extLst>
              <a:ext uri="{FF2B5EF4-FFF2-40B4-BE49-F238E27FC236}">
                <a16:creationId xmlns:a16="http://schemas.microsoft.com/office/drawing/2014/main" id="{0F8745FD-BE08-5548-B380-417370F08412}"/>
              </a:ext>
            </a:extLst>
          </p:cNvPr>
          <p:cNvSpPr/>
          <p:nvPr userDrawn="1"/>
        </p:nvSpPr>
        <p:spPr>
          <a:xfrm>
            <a:off x="0" y="0"/>
            <a:ext cx="12192000" cy="6858000"/>
          </a:xfrm>
          <a:prstGeom prst="rect">
            <a:avLst/>
          </a:prstGeom>
          <a:gradFill>
            <a:gsLst>
              <a:gs pos="0">
                <a:srgbClr val="05028B">
                  <a:alpha val="35000"/>
                </a:srgbClr>
              </a:gs>
              <a:gs pos="96000">
                <a:srgbClr val="02003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16" name="Google Shape;16;p51"/>
          <p:cNvSpPr txBox="1">
            <a:spLocks noGrp="1"/>
          </p:cNvSpPr>
          <p:nvPr>
            <p:ph type="ctrTitle"/>
          </p:nvPr>
        </p:nvSpPr>
        <p:spPr>
          <a:xfrm>
            <a:off x="590306" y="1446587"/>
            <a:ext cx="5505694" cy="2032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3600"/>
              <a:buFont typeface="Arial Black"/>
              <a:buNone/>
              <a:defRPr sz="3600" b="1" i="0">
                <a:solidFill>
                  <a:srgbClr val="EEE4CF"/>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51"/>
          <p:cNvSpPr txBox="1">
            <a:spLocks noGrp="1"/>
          </p:cNvSpPr>
          <p:nvPr>
            <p:ph type="subTitle" idx="1"/>
          </p:nvPr>
        </p:nvSpPr>
        <p:spPr>
          <a:xfrm>
            <a:off x="590306" y="3836122"/>
            <a:ext cx="5505694"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1800"/>
              <a:buNone/>
              <a:defRPr sz="1800" b="0" i="0">
                <a:solidFill>
                  <a:srgbClr val="EEE4CF"/>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19" name="Graphic 18">
            <a:extLst>
              <a:ext uri="{FF2B5EF4-FFF2-40B4-BE49-F238E27FC236}">
                <a16:creationId xmlns:a16="http://schemas.microsoft.com/office/drawing/2014/main" id="{3E197DB1-FC94-5B45-A564-CBDC09EEFB9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048673" y="274478"/>
            <a:ext cx="1594861" cy="457656"/>
          </a:xfrm>
          <a:prstGeom prst="rect">
            <a:avLst/>
          </a:prstGeom>
        </p:spPr>
      </p:pic>
    </p:spTree>
    <p:extLst>
      <p:ext uri="{BB962C8B-B14F-4D97-AF65-F5344CB8AC3E}">
        <p14:creationId xmlns:p14="http://schemas.microsoft.com/office/powerpoint/2010/main" val="34000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 Editable Image" preserve="1">
  <p:cSld name="1_Title Slide - Editable Image">
    <p:bg>
      <p:bgPr>
        <a:solidFill>
          <a:srgbClr val="02003B"/>
        </a:solidFill>
        <a:effectLst/>
      </p:bgPr>
    </p:bg>
    <p:spTree>
      <p:nvGrpSpPr>
        <p:cNvPr id="1" name="Shape 14"/>
        <p:cNvGrpSpPr/>
        <p:nvPr/>
      </p:nvGrpSpPr>
      <p:grpSpPr>
        <a:xfrm>
          <a:off x="0" y="0"/>
          <a:ext cx="0" cy="0"/>
          <a:chOff x="0" y="0"/>
          <a:chExt cx="0" cy="0"/>
        </a:xfrm>
      </p:grpSpPr>
      <p:pic>
        <p:nvPicPr>
          <p:cNvPr id="3" name="Picture 2" descr="A blue and white dotted sphere&#10;&#10;Description automatically generated">
            <a:extLst>
              <a:ext uri="{FF2B5EF4-FFF2-40B4-BE49-F238E27FC236}">
                <a16:creationId xmlns:a16="http://schemas.microsoft.com/office/drawing/2014/main" id="{BACD8226-74F4-3F4E-9127-B4666F73430F}"/>
              </a:ext>
            </a:extLst>
          </p:cNvPr>
          <p:cNvPicPr>
            <a:picLocks noChangeAspect="1"/>
          </p:cNvPicPr>
          <p:nvPr userDrawn="1"/>
        </p:nvPicPr>
        <p:blipFill rotWithShape="1">
          <a:blip r:embed="rId2"/>
          <a:srcRect l="823"/>
          <a:stretch/>
        </p:blipFill>
        <p:spPr>
          <a:xfrm>
            <a:off x="0" y="0"/>
            <a:ext cx="12192000" cy="6858000"/>
          </a:xfrm>
          <a:prstGeom prst="rect">
            <a:avLst/>
          </a:prstGeom>
        </p:spPr>
      </p:pic>
      <p:sp>
        <p:nvSpPr>
          <p:cNvPr id="18" name="Google Shape;18;p51"/>
          <p:cNvSpPr txBox="1"/>
          <p:nvPr/>
        </p:nvSpPr>
        <p:spPr>
          <a:xfrm>
            <a:off x="0" y="6964680"/>
            <a:ext cx="10566400" cy="33464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0" i="0" u="none" strike="noStrike" cap="none">
                <a:solidFill>
                  <a:schemeClr val="accent1"/>
                </a:solidFill>
                <a:latin typeface="Avenir Next LT Pro" panose="020B0504020202020204" pitchFamily="34" charset="77"/>
                <a:ea typeface="Arial"/>
                <a:cs typeface="Arial"/>
                <a:sym typeface="Arial"/>
              </a:rPr>
              <a:t>To insert image – right click background &gt; format background &gt; fill ‘picture or texture fill’ &gt; picture source ‘insert’ &gt; find image from your files &gt; insert. The image will automatically fill your slide background </a:t>
            </a:r>
            <a:endParaRPr>
              <a:solidFill>
                <a:schemeClr val="accent1"/>
              </a:solidFill>
              <a:latin typeface="Avenir Next LT Pro" panose="020B0504020202020204" pitchFamily="34" charset="77"/>
            </a:endParaRPr>
          </a:p>
        </p:txBody>
      </p:sp>
      <p:sp>
        <p:nvSpPr>
          <p:cNvPr id="10" name="Rectangle 9">
            <a:extLst>
              <a:ext uri="{FF2B5EF4-FFF2-40B4-BE49-F238E27FC236}">
                <a16:creationId xmlns:a16="http://schemas.microsoft.com/office/drawing/2014/main" id="{0F8745FD-BE08-5548-B380-417370F08412}"/>
              </a:ext>
            </a:extLst>
          </p:cNvPr>
          <p:cNvSpPr/>
          <p:nvPr userDrawn="1"/>
        </p:nvSpPr>
        <p:spPr>
          <a:xfrm>
            <a:off x="0" y="0"/>
            <a:ext cx="12192000" cy="6858000"/>
          </a:xfrm>
          <a:prstGeom prst="rect">
            <a:avLst/>
          </a:prstGeom>
          <a:gradFill>
            <a:gsLst>
              <a:gs pos="40000">
                <a:srgbClr val="05028B">
                  <a:alpha val="0"/>
                </a:srgbClr>
              </a:gs>
              <a:gs pos="100000">
                <a:srgbClr val="02003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16" name="Google Shape;16;p51"/>
          <p:cNvSpPr txBox="1">
            <a:spLocks noGrp="1"/>
          </p:cNvSpPr>
          <p:nvPr>
            <p:ph type="ctrTitle"/>
          </p:nvPr>
        </p:nvSpPr>
        <p:spPr>
          <a:xfrm>
            <a:off x="590306" y="1446587"/>
            <a:ext cx="5505694" cy="2032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3600"/>
              <a:buFont typeface="Arial Black"/>
              <a:buNone/>
              <a:defRPr sz="3600" b="1" i="0">
                <a:solidFill>
                  <a:srgbClr val="EEE4CF"/>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51"/>
          <p:cNvSpPr txBox="1">
            <a:spLocks noGrp="1"/>
          </p:cNvSpPr>
          <p:nvPr>
            <p:ph type="subTitle" idx="1"/>
          </p:nvPr>
        </p:nvSpPr>
        <p:spPr>
          <a:xfrm>
            <a:off x="590306" y="3836122"/>
            <a:ext cx="5505694"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1800"/>
              <a:buNone/>
              <a:defRPr sz="1800" b="0" i="0">
                <a:solidFill>
                  <a:srgbClr val="EEE4CF"/>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8" name="Graphic 7">
            <a:extLst>
              <a:ext uri="{FF2B5EF4-FFF2-40B4-BE49-F238E27FC236}">
                <a16:creationId xmlns:a16="http://schemas.microsoft.com/office/drawing/2014/main" id="{AF411E7D-B35E-D84F-8662-DDC0428725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8795" y="219270"/>
            <a:ext cx="785830" cy="496313"/>
          </a:xfrm>
          <a:prstGeom prst="rect">
            <a:avLst/>
          </a:prstGeom>
        </p:spPr>
      </p:pic>
    </p:spTree>
    <p:extLst>
      <p:ext uri="{BB962C8B-B14F-4D97-AF65-F5344CB8AC3E}">
        <p14:creationId xmlns:p14="http://schemas.microsoft.com/office/powerpoint/2010/main" val="101989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 Editable Image" preserve="1">
  <p:cSld name="1_Title Slide - Editable Image">
    <p:bg>
      <p:bgPr>
        <a:solidFill>
          <a:srgbClr val="02003B"/>
        </a:solidFill>
        <a:effectLst/>
      </p:bgPr>
    </p:bg>
    <p:spTree>
      <p:nvGrpSpPr>
        <p:cNvPr id="1" name="Shape 14"/>
        <p:cNvGrpSpPr/>
        <p:nvPr/>
      </p:nvGrpSpPr>
      <p:grpSpPr>
        <a:xfrm>
          <a:off x="0" y="0"/>
          <a:ext cx="0" cy="0"/>
          <a:chOff x="0" y="0"/>
          <a:chExt cx="0" cy="0"/>
        </a:xfrm>
      </p:grpSpPr>
      <p:pic>
        <p:nvPicPr>
          <p:cNvPr id="3" name="Picture 2" descr="A blue and white dotted sphere&#10;&#10;Description automatically generated">
            <a:extLst>
              <a:ext uri="{FF2B5EF4-FFF2-40B4-BE49-F238E27FC236}">
                <a16:creationId xmlns:a16="http://schemas.microsoft.com/office/drawing/2014/main" id="{BACD8226-74F4-3F4E-9127-B4666F73430F}"/>
              </a:ext>
            </a:extLst>
          </p:cNvPr>
          <p:cNvPicPr>
            <a:picLocks noChangeAspect="1"/>
          </p:cNvPicPr>
          <p:nvPr userDrawn="1"/>
        </p:nvPicPr>
        <p:blipFill rotWithShape="1">
          <a:blip r:embed="rId2"/>
          <a:srcRect l="823"/>
          <a:stretch/>
        </p:blipFill>
        <p:spPr>
          <a:xfrm>
            <a:off x="0" y="0"/>
            <a:ext cx="12192000" cy="6858000"/>
          </a:xfrm>
          <a:prstGeom prst="rect">
            <a:avLst/>
          </a:prstGeom>
        </p:spPr>
      </p:pic>
      <p:sp>
        <p:nvSpPr>
          <p:cNvPr id="18" name="Google Shape;18;p51"/>
          <p:cNvSpPr txBox="1"/>
          <p:nvPr/>
        </p:nvSpPr>
        <p:spPr>
          <a:xfrm>
            <a:off x="0" y="6964680"/>
            <a:ext cx="10566400" cy="33464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0" i="0" u="none" strike="noStrike" cap="none">
                <a:solidFill>
                  <a:schemeClr val="accent1"/>
                </a:solidFill>
                <a:latin typeface="Avenir Next LT Pro" panose="020B0504020202020204" pitchFamily="34" charset="77"/>
                <a:ea typeface="Arial"/>
                <a:cs typeface="Arial"/>
                <a:sym typeface="Arial"/>
              </a:rPr>
              <a:t>To insert image – right click background &gt; format background &gt; fill ‘picture or texture fill’ &gt; picture source ‘insert’ &gt; find image from your files &gt; insert. The image will automatically fill your slide background </a:t>
            </a:r>
            <a:endParaRPr>
              <a:solidFill>
                <a:schemeClr val="accent1"/>
              </a:solidFill>
              <a:latin typeface="Avenir Next LT Pro" panose="020B0504020202020204" pitchFamily="34" charset="77"/>
            </a:endParaRPr>
          </a:p>
        </p:txBody>
      </p:sp>
      <p:sp>
        <p:nvSpPr>
          <p:cNvPr id="10" name="Rectangle 9">
            <a:extLst>
              <a:ext uri="{FF2B5EF4-FFF2-40B4-BE49-F238E27FC236}">
                <a16:creationId xmlns:a16="http://schemas.microsoft.com/office/drawing/2014/main" id="{0F8745FD-BE08-5548-B380-417370F08412}"/>
              </a:ext>
            </a:extLst>
          </p:cNvPr>
          <p:cNvSpPr/>
          <p:nvPr userDrawn="1"/>
        </p:nvSpPr>
        <p:spPr>
          <a:xfrm>
            <a:off x="0" y="0"/>
            <a:ext cx="12192000" cy="6858000"/>
          </a:xfrm>
          <a:prstGeom prst="rect">
            <a:avLst/>
          </a:prstGeom>
          <a:gradFill>
            <a:gsLst>
              <a:gs pos="40000">
                <a:srgbClr val="05028B">
                  <a:alpha val="0"/>
                </a:srgbClr>
              </a:gs>
              <a:gs pos="100000">
                <a:srgbClr val="02003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16" name="Google Shape;16;p51"/>
          <p:cNvSpPr txBox="1">
            <a:spLocks noGrp="1"/>
          </p:cNvSpPr>
          <p:nvPr>
            <p:ph type="ctrTitle"/>
          </p:nvPr>
        </p:nvSpPr>
        <p:spPr>
          <a:xfrm>
            <a:off x="590306" y="1446587"/>
            <a:ext cx="5505694" cy="2032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3600"/>
              <a:buFont typeface="Arial Black"/>
              <a:buNone/>
              <a:defRPr sz="3600" b="1" i="0">
                <a:solidFill>
                  <a:srgbClr val="EEE4CF"/>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51"/>
          <p:cNvSpPr txBox="1">
            <a:spLocks noGrp="1"/>
          </p:cNvSpPr>
          <p:nvPr>
            <p:ph type="subTitle" idx="1"/>
          </p:nvPr>
        </p:nvSpPr>
        <p:spPr>
          <a:xfrm>
            <a:off x="590306" y="3836122"/>
            <a:ext cx="5505694"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1800"/>
              <a:buNone/>
              <a:defRPr sz="1800" b="0" i="0">
                <a:solidFill>
                  <a:srgbClr val="EEE4CF"/>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11" name="Graphic 10">
            <a:extLst>
              <a:ext uri="{FF2B5EF4-FFF2-40B4-BE49-F238E27FC236}">
                <a16:creationId xmlns:a16="http://schemas.microsoft.com/office/drawing/2014/main" id="{DD287121-61E7-2548-B6DD-28B6168717A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48673" y="274478"/>
            <a:ext cx="1594861" cy="457656"/>
          </a:xfrm>
          <a:prstGeom prst="rect">
            <a:avLst/>
          </a:prstGeom>
        </p:spPr>
      </p:pic>
    </p:spTree>
    <p:extLst>
      <p:ext uri="{BB962C8B-B14F-4D97-AF65-F5344CB8AC3E}">
        <p14:creationId xmlns:p14="http://schemas.microsoft.com/office/powerpoint/2010/main" val="3712799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 Editable Image" preserve="1" userDrawn="1">
  <p:cSld name="1_Title Slide - Editable Image">
    <p:bg>
      <p:bgPr>
        <a:solidFill>
          <a:srgbClr val="02003B"/>
        </a:solidFill>
        <a:effectLst/>
      </p:bgPr>
    </p:bg>
    <p:spTree>
      <p:nvGrpSpPr>
        <p:cNvPr id="1" name="Shape 14"/>
        <p:cNvGrpSpPr/>
        <p:nvPr/>
      </p:nvGrpSpPr>
      <p:grpSpPr>
        <a:xfrm>
          <a:off x="0" y="0"/>
          <a:ext cx="0" cy="0"/>
          <a:chOff x="0" y="0"/>
          <a:chExt cx="0" cy="0"/>
        </a:xfrm>
      </p:grpSpPr>
      <p:pic>
        <p:nvPicPr>
          <p:cNvPr id="3" name="Picture 2" descr="A blue background with circles and lines&#10;&#10;Description automatically generated">
            <a:extLst>
              <a:ext uri="{FF2B5EF4-FFF2-40B4-BE49-F238E27FC236}">
                <a16:creationId xmlns:a16="http://schemas.microsoft.com/office/drawing/2014/main" id="{66F37418-EC44-E64C-8C4F-3AA71F13D8A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Google Shape;16;p51"/>
          <p:cNvSpPr txBox="1">
            <a:spLocks noGrp="1"/>
          </p:cNvSpPr>
          <p:nvPr>
            <p:ph type="ctrTitle"/>
          </p:nvPr>
        </p:nvSpPr>
        <p:spPr>
          <a:xfrm>
            <a:off x="590306" y="2153723"/>
            <a:ext cx="5505694" cy="2032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3600"/>
              <a:buFont typeface="Arial Black"/>
              <a:buNone/>
              <a:defRPr sz="3600" b="1" i="0">
                <a:solidFill>
                  <a:srgbClr val="EEE4CF"/>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51"/>
          <p:cNvSpPr txBox="1">
            <a:spLocks noGrp="1"/>
          </p:cNvSpPr>
          <p:nvPr>
            <p:ph type="subTitle" idx="1"/>
          </p:nvPr>
        </p:nvSpPr>
        <p:spPr>
          <a:xfrm>
            <a:off x="590306" y="4543258"/>
            <a:ext cx="5505694"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1800"/>
              <a:buNone/>
              <a:defRPr sz="1800" b="0" i="0">
                <a:solidFill>
                  <a:srgbClr val="EEE4CF"/>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8" name="Google Shape;18;p51"/>
          <p:cNvSpPr txBox="1"/>
          <p:nvPr/>
        </p:nvSpPr>
        <p:spPr>
          <a:xfrm>
            <a:off x="0" y="6964680"/>
            <a:ext cx="10566400" cy="33464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b="0" i="0" u="none" strike="noStrike" cap="none">
                <a:solidFill>
                  <a:schemeClr val="accent1"/>
                </a:solidFill>
                <a:latin typeface="Avenir Next LT Pro" panose="020B0504020202020204" pitchFamily="34" charset="77"/>
                <a:ea typeface="Arial"/>
                <a:cs typeface="Arial"/>
                <a:sym typeface="Arial"/>
              </a:rPr>
              <a:t>To insert image – right click background &gt; format background &gt; fill ‘picture or texture fill’ &gt; picture source ‘insert’ &gt; find image from your files &gt; insert. The image will automatically fill your slide background </a:t>
            </a:r>
            <a:endParaRPr>
              <a:solidFill>
                <a:schemeClr val="accent1"/>
              </a:solidFill>
              <a:latin typeface="Avenir Next LT Pro" panose="020B0504020202020204" pitchFamily="34" charset="77"/>
            </a:endParaRPr>
          </a:p>
        </p:txBody>
      </p:sp>
      <p:sp>
        <p:nvSpPr>
          <p:cNvPr id="4" name="Picture Placeholder 3">
            <a:extLst>
              <a:ext uri="{FF2B5EF4-FFF2-40B4-BE49-F238E27FC236}">
                <a16:creationId xmlns:a16="http://schemas.microsoft.com/office/drawing/2014/main" id="{B4DB29C6-2362-D742-A674-06E3C150B062}"/>
              </a:ext>
            </a:extLst>
          </p:cNvPr>
          <p:cNvSpPr>
            <a:spLocks noGrp="1"/>
          </p:cNvSpPr>
          <p:nvPr>
            <p:ph type="pic" sz="quarter" idx="10"/>
          </p:nvPr>
        </p:nvSpPr>
        <p:spPr>
          <a:xfrm>
            <a:off x="7522464" y="0"/>
            <a:ext cx="4669536" cy="6858000"/>
          </a:xfrm>
        </p:spPr>
        <p:txBody>
          <a:bodyPr/>
          <a:lstStyle>
            <a:lvl1pPr>
              <a:defRPr>
                <a:latin typeface="Avenir Next LT Pro" panose="020B0504020202020204" pitchFamily="34" charset="77"/>
              </a:defRPr>
            </a:lvl1pPr>
          </a:lstStyle>
          <a:p>
            <a:r>
              <a:rPr lang="en-US"/>
              <a:t>Click icon to add picture</a:t>
            </a:r>
          </a:p>
        </p:txBody>
      </p:sp>
      <p:pic>
        <p:nvPicPr>
          <p:cNvPr id="9" name="Graphic 8">
            <a:extLst>
              <a:ext uri="{FF2B5EF4-FFF2-40B4-BE49-F238E27FC236}">
                <a16:creationId xmlns:a16="http://schemas.microsoft.com/office/drawing/2014/main" id="{0192DACF-E92C-4A4E-8C75-C8F67F7187E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90307" y="302471"/>
            <a:ext cx="1594861" cy="457656"/>
          </a:xfrm>
          <a:prstGeom prst="rect">
            <a:avLst/>
          </a:prstGeom>
        </p:spPr>
      </p:pic>
    </p:spTree>
    <p:extLst>
      <p:ext uri="{BB962C8B-B14F-4D97-AF65-F5344CB8AC3E}">
        <p14:creationId xmlns:p14="http://schemas.microsoft.com/office/powerpoint/2010/main" val="4203628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 1" preserve="1">
  <p:cSld name="Title Slide - 1">
    <p:bg>
      <p:bgPr>
        <a:solidFill>
          <a:srgbClr val="4032E7"/>
        </a:solidFill>
        <a:effectLst/>
      </p:bgPr>
    </p:bg>
    <p:spTree>
      <p:nvGrpSpPr>
        <p:cNvPr id="1" name="Shape 19"/>
        <p:cNvGrpSpPr/>
        <p:nvPr/>
      </p:nvGrpSpPr>
      <p:grpSpPr>
        <a:xfrm>
          <a:off x="0" y="0"/>
          <a:ext cx="0" cy="0"/>
          <a:chOff x="0" y="0"/>
          <a:chExt cx="0" cy="0"/>
        </a:xfrm>
      </p:grpSpPr>
      <p:pic>
        <p:nvPicPr>
          <p:cNvPr id="3" name="Picture 2" descr="A blue background with circles&#10;&#10;Description automatically generated">
            <a:extLst>
              <a:ext uri="{FF2B5EF4-FFF2-40B4-BE49-F238E27FC236}">
                <a16:creationId xmlns:a16="http://schemas.microsoft.com/office/drawing/2014/main" id="{A2635311-34B1-1A4A-A14B-2AB4608E6D2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6" name="Google Shape;26;p52"/>
          <p:cNvSpPr txBox="1">
            <a:spLocks noGrp="1"/>
          </p:cNvSpPr>
          <p:nvPr>
            <p:ph type="subTitle" idx="1"/>
          </p:nvPr>
        </p:nvSpPr>
        <p:spPr>
          <a:xfrm>
            <a:off x="590306" y="3836122"/>
            <a:ext cx="5505694"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1800"/>
              <a:buNone/>
              <a:defRPr sz="1800" b="0" i="0">
                <a:solidFill>
                  <a:schemeClr val="tx2"/>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8" name="Google Shape;28;p52"/>
          <p:cNvSpPr txBox="1">
            <a:spLocks noGrp="1"/>
          </p:cNvSpPr>
          <p:nvPr>
            <p:ph type="ctrTitle"/>
          </p:nvPr>
        </p:nvSpPr>
        <p:spPr>
          <a:xfrm>
            <a:off x="590306" y="1446587"/>
            <a:ext cx="5505694" cy="203249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3600"/>
              <a:buFont typeface="Arial Black"/>
              <a:buNone/>
              <a:defRPr sz="3600" b="1" i="0">
                <a:solidFill>
                  <a:schemeClr val="tx2"/>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9" name="Graphic 8">
            <a:extLst>
              <a:ext uri="{FF2B5EF4-FFF2-40B4-BE49-F238E27FC236}">
                <a16:creationId xmlns:a16="http://schemas.microsoft.com/office/drawing/2014/main" id="{E834ADA5-B487-FD4D-9ECE-B17F7859AC7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48673" y="274478"/>
            <a:ext cx="1594861" cy="457656"/>
          </a:xfrm>
          <a:prstGeom prst="rect">
            <a:avLst/>
          </a:prstGeom>
        </p:spPr>
      </p:pic>
    </p:spTree>
    <p:extLst>
      <p:ext uri="{BB962C8B-B14F-4D97-AF65-F5344CB8AC3E}">
        <p14:creationId xmlns:p14="http://schemas.microsoft.com/office/powerpoint/2010/main" val="350541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s - graphic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034852-B151-7342-BD06-D86633E0FF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140" y="15986"/>
            <a:ext cx="12192000" cy="6858000"/>
          </a:xfrm>
          <a:prstGeom prst="rect">
            <a:avLst/>
          </a:prstGeom>
        </p:spPr>
      </p:pic>
      <p:sp>
        <p:nvSpPr>
          <p:cNvPr id="12" name="Footer Placeholder 8" hidden="1">
            <a:extLst>
              <a:ext uri="{FF2B5EF4-FFF2-40B4-BE49-F238E27FC236}">
                <a16:creationId xmlns:a16="http://schemas.microsoft.com/office/drawing/2014/main" id="{7FFC0449-92BF-472B-90CF-9DF76E28F3A4}"/>
              </a:ext>
            </a:extLst>
          </p:cNvPr>
          <p:cNvSpPr>
            <a:spLocks noGrp="1"/>
          </p:cNvSpPr>
          <p:nvPr userDrawn="1">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userDrawn="1">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2" name="Title 1"/>
          <p:cNvSpPr>
            <a:spLocks noGrp="1"/>
          </p:cNvSpPr>
          <p:nvPr userDrawn="1">
            <p:ph type="ctrTitle" hasCustomPrompt="1"/>
          </p:nvPr>
        </p:nvSpPr>
        <p:spPr>
          <a:xfrm>
            <a:off x="1126273" y="2568919"/>
            <a:ext cx="5878031" cy="1497600"/>
          </a:xfrm>
        </p:spPr>
        <p:txBody>
          <a:bodyPr anchor="b"/>
          <a:lstStyle>
            <a:lvl1pPr algn="l">
              <a:defRPr sz="4000">
                <a:solidFill>
                  <a:schemeClr val="bg1"/>
                </a:solidFill>
              </a:defRPr>
            </a:lvl1pPr>
          </a:lstStyle>
          <a:p>
            <a:r>
              <a:rPr lang="en-GB" noProof="0"/>
              <a:t>Click to add title</a:t>
            </a:r>
            <a:endParaRPr lang="en-GB"/>
          </a:p>
        </p:txBody>
      </p:sp>
      <p:sp>
        <p:nvSpPr>
          <p:cNvPr id="3" name="Subtitle 2"/>
          <p:cNvSpPr>
            <a:spLocks noGrp="1"/>
          </p:cNvSpPr>
          <p:nvPr userDrawn="1">
            <p:ph type="subTitle" idx="1" hasCustomPrompt="1"/>
          </p:nvPr>
        </p:nvSpPr>
        <p:spPr>
          <a:xfrm>
            <a:off x="1126273" y="4184399"/>
            <a:ext cx="5878031" cy="680209"/>
          </a:xfrm>
        </p:spPr>
        <p:txBody>
          <a:bodyPr/>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pic>
        <p:nvPicPr>
          <p:cNvPr id="11" name="Picture 10">
            <a:extLst>
              <a:ext uri="{FF2B5EF4-FFF2-40B4-BE49-F238E27FC236}">
                <a16:creationId xmlns:a16="http://schemas.microsoft.com/office/drawing/2014/main" id="{49C44EFE-8D57-DA4B-9794-22E9A20820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67408" y="548680"/>
            <a:ext cx="4032448" cy="792088"/>
          </a:xfrm>
          <a:prstGeom prst="rect">
            <a:avLst/>
          </a:prstGeom>
        </p:spPr>
      </p:pic>
      <p:sp>
        <p:nvSpPr>
          <p:cNvPr id="8" name="Text Placeholder 20">
            <a:extLst>
              <a:ext uri="{FF2B5EF4-FFF2-40B4-BE49-F238E27FC236}">
                <a16:creationId xmlns:a16="http://schemas.microsoft.com/office/drawing/2014/main" id="{5F4527FE-D710-7DB5-E509-ACA0709F3E35}"/>
              </a:ext>
            </a:extLst>
          </p:cNvPr>
          <p:cNvSpPr>
            <a:spLocks noGrp="1"/>
          </p:cNvSpPr>
          <p:nvPr>
            <p:ph type="body" sz="quarter" idx="12" hasCustomPrompt="1"/>
          </p:nvPr>
        </p:nvSpPr>
        <p:spPr>
          <a:xfrm>
            <a:off x="7386880" y="5956347"/>
            <a:ext cx="1222375" cy="234142"/>
          </a:xfrm>
        </p:spPr>
        <p:txBody>
          <a:bodyPr/>
          <a:lstStyle>
            <a:lvl1pPr marL="0" indent="0" algn="ctr">
              <a:buNone/>
              <a:defRPr sz="1400">
                <a:solidFill>
                  <a:schemeClr val="bg1"/>
                </a:solidFill>
              </a:defRPr>
            </a:lvl1pPr>
          </a:lstStyle>
          <a:p>
            <a:pPr lvl="0"/>
            <a:r>
              <a:rPr lang="en-US"/>
              <a:t>Month year</a:t>
            </a:r>
          </a:p>
        </p:txBody>
      </p:sp>
    </p:spTree>
    <p:extLst>
      <p:ext uri="{BB962C8B-B14F-4D97-AF65-F5344CB8AC3E}">
        <p14:creationId xmlns:p14="http://schemas.microsoft.com/office/powerpoint/2010/main" val="38683190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 1" preserve="1" userDrawn="1">
  <p:cSld name="1_Title Slide - 1">
    <p:bg>
      <p:bgPr>
        <a:solidFill>
          <a:srgbClr val="4032E7"/>
        </a:solidFill>
        <a:effectLst/>
      </p:bgPr>
    </p:bg>
    <p:spTree>
      <p:nvGrpSpPr>
        <p:cNvPr id="1" name="Shape 19"/>
        <p:cNvGrpSpPr/>
        <p:nvPr/>
      </p:nvGrpSpPr>
      <p:grpSpPr>
        <a:xfrm>
          <a:off x="0" y="0"/>
          <a:ext cx="0" cy="0"/>
          <a:chOff x="0" y="0"/>
          <a:chExt cx="0" cy="0"/>
        </a:xfrm>
      </p:grpSpPr>
      <p:pic>
        <p:nvPicPr>
          <p:cNvPr id="3" name="Picture 2" descr="A blue background with circles&#10;&#10;Description automatically generated">
            <a:extLst>
              <a:ext uri="{FF2B5EF4-FFF2-40B4-BE49-F238E27FC236}">
                <a16:creationId xmlns:a16="http://schemas.microsoft.com/office/drawing/2014/main" id="{A2635311-34B1-1A4A-A14B-2AB4608E6D2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Google Shape;16;p51">
            <a:extLst>
              <a:ext uri="{FF2B5EF4-FFF2-40B4-BE49-F238E27FC236}">
                <a16:creationId xmlns:a16="http://schemas.microsoft.com/office/drawing/2014/main" id="{B759AF67-CFD3-E849-B2EC-E14DB4C01859}"/>
              </a:ext>
            </a:extLst>
          </p:cNvPr>
          <p:cNvSpPr txBox="1">
            <a:spLocks noGrp="1"/>
          </p:cNvSpPr>
          <p:nvPr>
            <p:ph type="ctrTitle"/>
          </p:nvPr>
        </p:nvSpPr>
        <p:spPr>
          <a:xfrm>
            <a:off x="590306" y="2153723"/>
            <a:ext cx="5505694" cy="2032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3600"/>
              <a:buFont typeface="Arial Black"/>
              <a:buNone/>
              <a:defRPr sz="3600" b="1" i="0">
                <a:solidFill>
                  <a:schemeClr val="tx2"/>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 name="Google Shape;17;p51">
            <a:extLst>
              <a:ext uri="{FF2B5EF4-FFF2-40B4-BE49-F238E27FC236}">
                <a16:creationId xmlns:a16="http://schemas.microsoft.com/office/drawing/2014/main" id="{379B8EA3-C13C-BE4B-A7C5-30BCD633C120}"/>
              </a:ext>
            </a:extLst>
          </p:cNvPr>
          <p:cNvSpPr txBox="1">
            <a:spLocks noGrp="1"/>
          </p:cNvSpPr>
          <p:nvPr>
            <p:ph type="subTitle" idx="1"/>
          </p:nvPr>
        </p:nvSpPr>
        <p:spPr>
          <a:xfrm>
            <a:off x="590306" y="4543258"/>
            <a:ext cx="5505694"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1800"/>
              <a:buNone/>
              <a:defRPr sz="1800" b="0" i="0">
                <a:solidFill>
                  <a:schemeClr val="tx2"/>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19" name="Graphic 18">
            <a:extLst>
              <a:ext uri="{FF2B5EF4-FFF2-40B4-BE49-F238E27FC236}">
                <a16:creationId xmlns:a16="http://schemas.microsoft.com/office/drawing/2014/main" id="{C74E8018-ADA6-0840-8D81-81D1CAAE8A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78114" y="332392"/>
            <a:ext cx="785830" cy="496313"/>
          </a:xfrm>
          <a:prstGeom prst="rect">
            <a:avLst/>
          </a:prstGeom>
        </p:spPr>
      </p:pic>
      <p:sp>
        <p:nvSpPr>
          <p:cNvPr id="20" name="Picture Placeholder 3">
            <a:extLst>
              <a:ext uri="{FF2B5EF4-FFF2-40B4-BE49-F238E27FC236}">
                <a16:creationId xmlns:a16="http://schemas.microsoft.com/office/drawing/2014/main" id="{65866212-7124-7849-8E4F-B6D984CF9250}"/>
              </a:ext>
            </a:extLst>
          </p:cNvPr>
          <p:cNvSpPr>
            <a:spLocks noGrp="1"/>
          </p:cNvSpPr>
          <p:nvPr>
            <p:ph type="pic" sz="quarter" idx="10"/>
          </p:nvPr>
        </p:nvSpPr>
        <p:spPr>
          <a:xfrm>
            <a:off x="7522464" y="0"/>
            <a:ext cx="4669536" cy="6858000"/>
          </a:xfrm>
        </p:spPr>
        <p:txBody>
          <a:bodyPr/>
          <a:lstStyle>
            <a:lvl1pPr>
              <a:defRPr>
                <a:latin typeface="Avenir Next LT Pro" panose="020B0504020202020204" pitchFamily="34" charset="77"/>
              </a:defRPr>
            </a:lvl1pPr>
          </a:lstStyle>
          <a:p>
            <a:r>
              <a:rPr lang="en-US"/>
              <a:t>Click icon to add picture</a:t>
            </a:r>
          </a:p>
        </p:txBody>
      </p:sp>
    </p:spTree>
    <p:extLst>
      <p:ext uri="{BB962C8B-B14F-4D97-AF65-F5344CB8AC3E}">
        <p14:creationId xmlns:p14="http://schemas.microsoft.com/office/powerpoint/2010/main" val="199617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 1" preserve="1" userDrawn="1">
  <p:cSld name="1_Title Slide - 1">
    <p:bg>
      <p:bgPr>
        <a:solidFill>
          <a:srgbClr val="4032E7"/>
        </a:solidFill>
        <a:effectLst/>
      </p:bgPr>
    </p:bg>
    <p:spTree>
      <p:nvGrpSpPr>
        <p:cNvPr id="1" name="Shape 19"/>
        <p:cNvGrpSpPr/>
        <p:nvPr/>
      </p:nvGrpSpPr>
      <p:grpSpPr>
        <a:xfrm>
          <a:off x="0" y="0"/>
          <a:ext cx="0" cy="0"/>
          <a:chOff x="0" y="0"/>
          <a:chExt cx="0" cy="0"/>
        </a:xfrm>
      </p:grpSpPr>
      <p:pic>
        <p:nvPicPr>
          <p:cNvPr id="3" name="Picture 2" descr="A blue background with circles&#10;&#10;Description automatically generated">
            <a:extLst>
              <a:ext uri="{FF2B5EF4-FFF2-40B4-BE49-F238E27FC236}">
                <a16:creationId xmlns:a16="http://schemas.microsoft.com/office/drawing/2014/main" id="{A2635311-34B1-1A4A-A14B-2AB4608E6D2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Google Shape;16;p51">
            <a:extLst>
              <a:ext uri="{FF2B5EF4-FFF2-40B4-BE49-F238E27FC236}">
                <a16:creationId xmlns:a16="http://schemas.microsoft.com/office/drawing/2014/main" id="{B759AF67-CFD3-E849-B2EC-E14DB4C01859}"/>
              </a:ext>
            </a:extLst>
          </p:cNvPr>
          <p:cNvSpPr txBox="1">
            <a:spLocks noGrp="1"/>
          </p:cNvSpPr>
          <p:nvPr>
            <p:ph type="ctrTitle"/>
          </p:nvPr>
        </p:nvSpPr>
        <p:spPr>
          <a:xfrm>
            <a:off x="590306" y="2153723"/>
            <a:ext cx="5505694" cy="2032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3600"/>
              <a:buFont typeface="Arial Black"/>
              <a:buNone/>
              <a:defRPr sz="3600" b="1" i="0">
                <a:solidFill>
                  <a:schemeClr val="tx2"/>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8" name="Google Shape;17;p51">
            <a:extLst>
              <a:ext uri="{FF2B5EF4-FFF2-40B4-BE49-F238E27FC236}">
                <a16:creationId xmlns:a16="http://schemas.microsoft.com/office/drawing/2014/main" id="{379B8EA3-C13C-BE4B-A7C5-30BCD633C120}"/>
              </a:ext>
            </a:extLst>
          </p:cNvPr>
          <p:cNvSpPr txBox="1">
            <a:spLocks noGrp="1"/>
          </p:cNvSpPr>
          <p:nvPr>
            <p:ph type="subTitle" idx="1"/>
          </p:nvPr>
        </p:nvSpPr>
        <p:spPr>
          <a:xfrm>
            <a:off x="590306" y="4543258"/>
            <a:ext cx="5505694"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1800"/>
              <a:buNone/>
              <a:defRPr sz="1800" b="0" i="0">
                <a:solidFill>
                  <a:schemeClr val="tx2"/>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0" name="Picture Placeholder 3">
            <a:extLst>
              <a:ext uri="{FF2B5EF4-FFF2-40B4-BE49-F238E27FC236}">
                <a16:creationId xmlns:a16="http://schemas.microsoft.com/office/drawing/2014/main" id="{65866212-7124-7849-8E4F-B6D984CF9250}"/>
              </a:ext>
            </a:extLst>
          </p:cNvPr>
          <p:cNvSpPr>
            <a:spLocks noGrp="1"/>
          </p:cNvSpPr>
          <p:nvPr>
            <p:ph type="pic" sz="quarter" idx="10"/>
          </p:nvPr>
        </p:nvSpPr>
        <p:spPr>
          <a:xfrm>
            <a:off x="7522464" y="0"/>
            <a:ext cx="4669536" cy="6858000"/>
          </a:xfrm>
        </p:spPr>
        <p:txBody>
          <a:bodyPr/>
          <a:lstStyle>
            <a:lvl1pPr>
              <a:defRPr>
                <a:latin typeface="Avenir Next LT Pro" panose="020B0504020202020204" pitchFamily="34" charset="77"/>
              </a:defRPr>
            </a:lvl1pPr>
          </a:lstStyle>
          <a:p>
            <a:r>
              <a:rPr lang="en-US"/>
              <a:t>Click icon to add picture</a:t>
            </a:r>
          </a:p>
        </p:txBody>
      </p:sp>
      <p:pic>
        <p:nvPicPr>
          <p:cNvPr id="9" name="Graphic 8">
            <a:extLst>
              <a:ext uri="{FF2B5EF4-FFF2-40B4-BE49-F238E27FC236}">
                <a16:creationId xmlns:a16="http://schemas.microsoft.com/office/drawing/2014/main" id="{1312FA59-D9FD-8547-9FE7-A151194C582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90307" y="302471"/>
            <a:ext cx="1594861" cy="457656"/>
          </a:xfrm>
          <a:prstGeom prst="rect">
            <a:avLst/>
          </a:prstGeom>
        </p:spPr>
      </p:pic>
    </p:spTree>
    <p:extLst>
      <p:ext uri="{BB962C8B-B14F-4D97-AF65-F5344CB8AC3E}">
        <p14:creationId xmlns:p14="http://schemas.microsoft.com/office/powerpoint/2010/main" val="3051257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 2" preserve="1">
  <p:cSld name="Title Slide - 2">
    <p:bg>
      <p:bgPr>
        <a:solidFill>
          <a:srgbClr val="EEE4CF"/>
        </a:solidFill>
        <a:effectLst/>
      </p:bgPr>
    </p:bg>
    <p:spTree>
      <p:nvGrpSpPr>
        <p:cNvPr id="1" name="Shape 29"/>
        <p:cNvGrpSpPr/>
        <p:nvPr/>
      </p:nvGrpSpPr>
      <p:grpSpPr>
        <a:xfrm>
          <a:off x="0" y="0"/>
          <a:ext cx="0" cy="0"/>
          <a:chOff x="0" y="0"/>
          <a:chExt cx="0" cy="0"/>
        </a:xfrm>
      </p:grpSpPr>
      <p:pic>
        <p:nvPicPr>
          <p:cNvPr id="3" name="Picture 2" descr="A white and grey background&#10;&#10;Description automatically generated with medium confidence">
            <a:extLst>
              <a:ext uri="{FF2B5EF4-FFF2-40B4-BE49-F238E27FC236}">
                <a16:creationId xmlns:a16="http://schemas.microsoft.com/office/drawing/2014/main" id="{CFDD3F53-37DD-9640-8484-77EB65A1959A}"/>
              </a:ext>
            </a:extLst>
          </p:cNvPr>
          <p:cNvPicPr>
            <a:picLocks noChangeAspect="1"/>
          </p:cNvPicPr>
          <p:nvPr userDrawn="1"/>
        </p:nvPicPr>
        <p:blipFill>
          <a:blip r:embed="rId2">
            <a:alphaModFix amt="75000"/>
          </a:blip>
          <a:stretch>
            <a:fillRect/>
          </a:stretch>
        </p:blipFill>
        <p:spPr>
          <a:xfrm>
            <a:off x="0" y="0"/>
            <a:ext cx="12192000" cy="6858000"/>
          </a:xfrm>
          <a:prstGeom prst="rect">
            <a:avLst/>
          </a:prstGeom>
        </p:spPr>
      </p:pic>
      <p:sp>
        <p:nvSpPr>
          <p:cNvPr id="35" name="Google Shape;35;p53"/>
          <p:cNvSpPr txBox="1">
            <a:spLocks noGrp="1"/>
          </p:cNvSpPr>
          <p:nvPr>
            <p:ph type="subTitle" idx="1"/>
          </p:nvPr>
        </p:nvSpPr>
        <p:spPr>
          <a:xfrm>
            <a:off x="590306" y="3836122"/>
            <a:ext cx="5505694"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1800"/>
              <a:buNone/>
              <a:defRPr sz="1800" b="0" i="0">
                <a:solidFill>
                  <a:srgbClr val="05028B"/>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37" name="Google Shape;37;p53"/>
          <p:cNvSpPr txBox="1">
            <a:spLocks noGrp="1"/>
          </p:cNvSpPr>
          <p:nvPr>
            <p:ph type="ctrTitle"/>
          </p:nvPr>
        </p:nvSpPr>
        <p:spPr>
          <a:xfrm>
            <a:off x="590306" y="1446587"/>
            <a:ext cx="5505694" cy="203249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3600"/>
              <a:buFont typeface="Arial Black"/>
              <a:buNone/>
              <a:defRPr sz="3600" b="1" i="0">
                <a:solidFill>
                  <a:srgbClr val="05028B"/>
                </a:solidFill>
                <a:latin typeface="Avenir Next LT Pro" panose="020B0504020202020204" pitchFamily="34" charset="77"/>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6" name="Graphic 5">
            <a:extLst>
              <a:ext uri="{FF2B5EF4-FFF2-40B4-BE49-F238E27FC236}">
                <a16:creationId xmlns:a16="http://schemas.microsoft.com/office/drawing/2014/main" id="{FC2BE571-15C6-514F-BBC9-B2F2FAC507D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48673" y="274478"/>
            <a:ext cx="1594861" cy="457656"/>
          </a:xfrm>
          <a:prstGeom prst="rect">
            <a:avLst/>
          </a:prstGeom>
        </p:spPr>
      </p:pic>
    </p:spTree>
    <p:extLst>
      <p:ext uri="{BB962C8B-B14F-4D97-AF65-F5344CB8AC3E}">
        <p14:creationId xmlns:p14="http://schemas.microsoft.com/office/powerpoint/2010/main" val="369343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 2" preserve="1" userDrawn="1">
  <p:cSld name="1_Title Slide - 2">
    <p:bg>
      <p:bgPr>
        <a:solidFill>
          <a:srgbClr val="EEE4CF"/>
        </a:solidFill>
        <a:effectLst/>
      </p:bgPr>
    </p:bg>
    <p:spTree>
      <p:nvGrpSpPr>
        <p:cNvPr id="1" name="Shape 29"/>
        <p:cNvGrpSpPr/>
        <p:nvPr/>
      </p:nvGrpSpPr>
      <p:grpSpPr>
        <a:xfrm>
          <a:off x="0" y="0"/>
          <a:ext cx="0" cy="0"/>
          <a:chOff x="0" y="0"/>
          <a:chExt cx="0" cy="0"/>
        </a:xfrm>
      </p:grpSpPr>
      <p:pic>
        <p:nvPicPr>
          <p:cNvPr id="3" name="Picture 2" descr="A white and grey background&#10;&#10;Description automatically generated with medium confidence">
            <a:extLst>
              <a:ext uri="{FF2B5EF4-FFF2-40B4-BE49-F238E27FC236}">
                <a16:creationId xmlns:a16="http://schemas.microsoft.com/office/drawing/2014/main" id="{CFDD3F53-37DD-9640-8484-77EB65A1959A}"/>
              </a:ext>
            </a:extLst>
          </p:cNvPr>
          <p:cNvPicPr>
            <a:picLocks noChangeAspect="1"/>
          </p:cNvPicPr>
          <p:nvPr userDrawn="1"/>
        </p:nvPicPr>
        <p:blipFill>
          <a:blip r:embed="rId2">
            <a:alphaModFix amt="75000"/>
          </a:blip>
          <a:stretch>
            <a:fillRect/>
          </a:stretch>
        </p:blipFill>
        <p:spPr>
          <a:xfrm>
            <a:off x="0" y="0"/>
            <a:ext cx="12192000" cy="6858000"/>
          </a:xfrm>
          <a:prstGeom prst="rect">
            <a:avLst/>
          </a:prstGeom>
        </p:spPr>
      </p:pic>
      <p:sp>
        <p:nvSpPr>
          <p:cNvPr id="8" name="Google Shape;16;p51">
            <a:extLst>
              <a:ext uri="{FF2B5EF4-FFF2-40B4-BE49-F238E27FC236}">
                <a16:creationId xmlns:a16="http://schemas.microsoft.com/office/drawing/2014/main" id="{A2329165-A070-ED40-83E2-CDB82D489600}"/>
              </a:ext>
            </a:extLst>
          </p:cNvPr>
          <p:cNvSpPr txBox="1">
            <a:spLocks noGrp="1"/>
          </p:cNvSpPr>
          <p:nvPr>
            <p:ph type="ctrTitle"/>
          </p:nvPr>
        </p:nvSpPr>
        <p:spPr>
          <a:xfrm>
            <a:off x="590306" y="2153723"/>
            <a:ext cx="5505694" cy="2032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3600"/>
              <a:buFont typeface="Arial Black"/>
              <a:buNone/>
              <a:defRPr sz="3600" b="1" i="0">
                <a:solidFill>
                  <a:srgbClr val="05028B"/>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9" name="Google Shape;17;p51">
            <a:extLst>
              <a:ext uri="{FF2B5EF4-FFF2-40B4-BE49-F238E27FC236}">
                <a16:creationId xmlns:a16="http://schemas.microsoft.com/office/drawing/2014/main" id="{F059A043-702B-C54C-B711-C94576C9C853}"/>
              </a:ext>
            </a:extLst>
          </p:cNvPr>
          <p:cNvSpPr txBox="1">
            <a:spLocks noGrp="1"/>
          </p:cNvSpPr>
          <p:nvPr>
            <p:ph type="subTitle" idx="1"/>
          </p:nvPr>
        </p:nvSpPr>
        <p:spPr>
          <a:xfrm>
            <a:off x="590306" y="4543258"/>
            <a:ext cx="5505694"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1800"/>
              <a:buNone/>
              <a:defRPr sz="1800" b="0" i="0">
                <a:solidFill>
                  <a:srgbClr val="05028B"/>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11" name="Graphic 10">
            <a:extLst>
              <a:ext uri="{FF2B5EF4-FFF2-40B4-BE49-F238E27FC236}">
                <a16:creationId xmlns:a16="http://schemas.microsoft.com/office/drawing/2014/main" id="{EDC3021A-C6AD-A542-B2F8-CCBC67B32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78114" y="332392"/>
            <a:ext cx="785830" cy="496313"/>
          </a:xfrm>
          <a:prstGeom prst="rect">
            <a:avLst/>
          </a:prstGeom>
        </p:spPr>
      </p:pic>
      <p:sp>
        <p:nvSpPr>
          <p:cNvPr id="12" name="Picture Placeholder 3">
            <a:extLst>
              <a:ext uri="{FF2B5EF4-FFF2-40B4-BE49-F238E27FC236}">
                <a16:creationId xmlns:a16="http://schemas.microsoft.com/office/drawing/2014/main" id="{E42A4C71-9A8A-E841-8C75-9A4F1F7C6E58}"/>
              </a:ext>
            </a:extLst>
          </p:cNvPr>
          <p:cNvSpPr>
            <a:spLocks noGrp="1"/>
          </p:cNvSpPr>
          <p:nvPr>
            <p:ph type="pic" sz="quarter" idx="10"/>
          </p:nvPr>
        </p:nvSpPr>
        <p:spPr>
          <a:xfrm>
            <a:off x="7522464" y="0"/>
            <a:ext cx="4669536" cy="6858000"/>
          </a:xfrm>
        </p:spPr>
        <p:txBody>
          <a:bodyPr/>
          <a:lstStyle>
            <a:lvl1pPr>
              <a:defRPr>
                <a:solidFill>
                  <a:srgbClr val="05028B"/>
                </a:solidFill>
                <a:latin typeface="Avenir Next LT Pro" panose="020B0504020202020204" pitchFamily="34" charset="77"/>
              </a:defRPr>
            </a:lvl1pPr>
          </a:lstStyle>
          <a:p>
            <a:r>
              <a:rPr lang="en-US"/>
              <a:t>Click icon to add picture</a:t>
            </a:r>
          </a:p>
        </p:txBody>
      </p:sp>
    </p:spTree>
    <p:extLst>
      <p:ext uri="{BB962C8B-B14F-4D97-AF65-F5344CB8AC3E}">
        <p14:creationId xmlns:p14="http://schemas.microsoft.com/office/powerpoint/2010/main" val="4207054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 2" preserve="1" userDrawn="1">
  <p:cSld name="1_Title Slide - 2">
    <p:bg>
      <p:bgPr>
        <a:solidFill>
          <a:srgbClr val="EEE4CF"/>
        </a:solidFill>
        <a:effectLst/>
      </p:bgPr>
    </p:bg>
    <p:spTree>
      <p:nvGrpSpPr>
        <p:cNvPr id="1" name="Shape 29"/>
        <p:cNvGrpSpPr/>
        <p:nvPr/>
      </p:nvGrpSpPr>
      <p:grpSpPr>
        <a:xfrm>
          <a:off x="0" y="0"/>
          <a:ext cx="0" cy="0"/>
          <a:chOff x="0" y="0"/>
          <a:chExt cx="0" cy="0"/>
        </a:xfrm>
      </p:grpSpPr>
      <p:pic>
        <p:nvPicPr>
          <p:cNvPr id="3" name="Picture 2" descr="A white and grey background&#10;&#10;Description automatically generated with medium confidence">
            <a:extLst>
              <a:ext uri="{FF2B5EF4-FFF2-40B4-BE49-F238E27FC236}">
                <a16:creationId xmlns:a16="http://schemas.microsoft.com/office/drawing/2014/main" id="{CFDD3F53-37DD-9640-8484-77EB65A1959A}"/>
              </a:ext>
            </a:extLst>
          </p:cNvPr>
          <p:cNvPicPr>
            <a:picLocks noChangeAspect="1"/>
          </p:cNvPicPr>
          <p:nvPr userDrawn="1"/>
        </p:nvPicPr>
        <p:blipFill>
          <a:blip r:embed="rId2">
            <a:alphaModFix amt="75000"/>
          </a:blip>
          <a:stretch>
            <a:fillRect/>
          </a:stretch>
        </p:blipFill>
        <p:spPr>
          <a:xfrm>
            <a:off x="0" y="0"/>
            <a:ext cx="12192000" cy="6858000"/>
          </a:xfrm>
          <a:prstGeom prst="rect">
            <a:avLst/>
          </a:prstGeom>
        </p:spPr>
      </p:pic>
      <p:sp>
        <p:nvSpPr>
          <p:cNvPr id="8" name="Google Shape;16;p51">
            <a:extLst>
              <a:ext uri="{FF2B5EF4-FFF2-40B4-BE49-F238E27FC236}">
                <a16:creationId xmlns:a16="http://schemas.microsoft.com/office/drawing/2014/main" id="{A2329165-A070-ED40-83E2-CDB82D489600}"/>
              </a:ext>
            </a:extLst>
          </p:cNvPr>
          <p:cNvSpPr txBox="1">
            <a:spLocks noGrp="1"/>
          </p:cNvSpPr>
          <p:nvPr>
            <p:ph type="ctrTitle"/>
          </p:nvPr>
        </p:nvSpPr>
        <p:spPr>
          <a:xfrm>
            <a:off x="590306" y="2153723"/>
            <a:ext cx="5505694" cy="2032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3600"/>
              <a:buFont typeface="Arial Black"/>
              <a:buNone/>
              <a:defRPr sz="3600" b="1" i="0">
                <a:solidFill>
                  <a:srgbClr val="05028B"/>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9" name="Google Shape;17;p51">
            <a:extLst>
              <a:ext uri="{FF2B5EF4-FFF2-40B4-BE49-F238E27FC236}">
                <a16:creationId xmlns:a16="http://schemas.microsoft.com/office/drawing/2014/main" id="{F059A043-702B-C54C-B711-C94576C9C853}"/>
              </a:ext>
            </a:extLst>
          </p:cNvPr>
          <p:cNvSpPr txBox="1">
            <a:spLocks noGrp="1"/>
          </p:cNvSpPr>
          <p:nvPr>
            <p:ph type="subTitle" idx="1"/>
          </p:nvPr>
        </p:nvSpPr>
        <p:spPr>
          <a:xfrm>
            <a:off x="590306" y="4543258"/>
            <a:ext cx="5505694"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1800"/>
              <a:buNone/>
              <a:defRPr sz="1800" b="0" i="0">
                <a:solidFill>
                  <a:srgbClr val="05028B"/>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2" name="Picture Placeholder 3">
            <a:extLst>
              <a:ext uri="{FF2B5EF4-FFF2-40B4-BE49-F238E27FC236}">
                <a16:creationId xmlns:a16="http://schemas.microsoft.com/office/drawing/2014/main" id="{E42A4C71-9A8A-E841-8C75-9A4F1F7C6E58}"/>
              </a:ext>
            </a:extLst>
          </p:cNvPr>
          <p:cNvSpPr>
            <a:spLocks noGrp="1"/>
          </p:cNvSpPr>
          <p:nvPr>
            <p:ph type="pic" sz="quarter" idx="10"/>
          </p:nvPr>
        </p:nvSpPr>
        <p:spPr>
          <a:xfrm>
            <a:off x="7522464" y="0"/>
            <a:ext cx="4669536" cy="6858000"/>
          </a:xfrm>
        </p:spPr>
        <p:txBody>
          <a:bodyPr/>
          <a:lstStyle>
            <a:lvl1pPr>
              <a:defRPr>
                <a:solidFill>
                  <a:srgbClr val="05028B"/>
                </a:solidFill>
                <a:latin typeface="Avenir Next LT Pro" panose="020B0504020202020204" pitchFamily="34" charset="77"/>
              </a:defRPr>
            </a:lvl1pPr>
          </a:lstStyle>
          <a:p>
            <a:r>
              <a:rPr lang="en-US"/>
              <a:t>Click icon to add picture</a:t>
            </a:r>
          </a:p>
        </p:txBody>
      </p:sp>
      <p:pic>
        <p:nvPicPr>
          <p:cNvPr id="7" name="Graphic 6">
            <a:extLst>
              <a:ext uri="{FF2B5EF4-FFF2-40B4-BE49-F238E27FC236}">
                <a16:creationId xmlns:a16="http://schemas.microsoft.com/office/drawing/2014/main" id="{8638E4B7-368E-6A41-8702-F66CC23D2CE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90307" y="302471"/>
            <a:ext cx="1594861" cy="457656"/>
          </a:xfrm>
          <a:prstGeom prst="rect">
            <a:avLst/>
          </a:prstGeom>
        </p:spPr>
      </p:pic>
    </p:spTree>
    <p:extLst>
      <p:ext uri="{BB962C8B-B14F-4D97-AF65-F5344CB8AC3E}">
        <p14:creationId xmlns:p14="http://schemas.microsoft.com/office/powerpoint/2010/main" val="377848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 3">
  <p:cSld name="Title Slide - 3">
    <p:spTree>
      <p:nvGrpSpPr>
        <p:cNvPr id="1" name="Shape 38"/>
        <p:cNvGrpSpPr/>
        <p:nvPr/>
      </p:nvGrpSpPr>
      <p:grpSpPr>
        <a:xfrm>
          <a:off x="0" y="0"/>
          <a:ext cx="0" cy="0"/>
          <a:chOff x="0" y="0"/>
          <a:chExt cx="0" cy="0"/>
        </a:xfrm>
      </p:grpSpPr>
      <p:pic>
        <p:nvPicPr>
          <p:cNvPr id="13" name="Picture 12" descr="A blue background with white lines&#10;&#10;Description automatically generated">
            <a:extLst>
              <a:ext uri="{FF2B5EF4-FFF2-40B4-BE49-F238E27FC236}">
                <a16:creationId xmlns:a16="http://schemas.microsoft.com/office/drawing/2014/main" id="{26A12D7B-70B6-A844-BE27-C73722F87A8A}"/>
              </a:ext>
            </a:extLst>
          </p:cNvPr>
          <p:cNvPicPr>
            <a:picLocks noChangeAspect="1"/>
          </p:cNvPicPr>
          <p:nvPr userDrawn="1"/>
        </p:nvPicPr>
        <p:blipFill rotWithShape="1">
          <a:blip r:embed="rId2"/>
          <a:srcRect r="823"/>
          <a:stretch/>
        </p:blipFill>
        <p:spPr>
          <a:xfrm>
            <a:off x="0" y="0"/>
            <a:ext cx="12192000" cy="6858000"/>
          </a:xfrm>
          <a:prstGeom prst="rect">
            <a:avLst/>
          </a:prstGeom>
        </p:spPr>
      </p:pic>
      <p:sp>
        <p:nvSpPr>
          <p:cNvPr id="44" name="Google Shape;44;p54"/>
          <p:cNvSpPr txBox="1">
            <a:spLocks noGrp="1"/>
          </p:cNvSpPr>
          <p:nvPr>
            <p:ph type="subTitle" idx="1"/>
          </p:nvPr>
        </p:nvSpPr>
        <p:spPr>
          <a:xfrm>
            <a:off x="590306" y="3836122"/>
            <a:ext cx="5505694"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1"/>
              </a:buClr>
              <a:buSzPts val="1800"/>
              <a:buNone/>
              <a:defRPr sz="1800" b="0" i="0">
                <a:solidFill>
                  <a:schemeClr val="tx2"/>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
        <p:nvSpPr>
          <p:cNvPr id="46" name="Google Shape;46;p54"/>
          <p:cNvSpPr txBox="1">
            <a:spLocks noGrp="1"/>
          </p:cNvSpPr>
          <p:nvPr>
            <p:ph type="ctrTitle"/>
          </p:nvPr>
        </p:nvSpPr>
        <p:spPr>
          <a:xfrm>
            <a:off x="590306" y="1446587"/>
            <a:ext cx="5505694" cy="203249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3600"/>
              <a:buFont typeface="Arial Black"/>
              <a:buNone/>
              <a:defRPr sz="3600" b="1" i="0">
                <a:solidFill>
                  <a:schemeClr val="tx2"/>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12" name="Graphic 11">
            <a:extLst>
              <a:ext uri="{FF2B5EF4-FFF2-40B4-BE49-F238E27FC236}">
                <a16:creationId xmlns:a16="http://schemas.microsoft.com/office/drawing/2014/main" id="{8D894D29-8F93-7E47-8076-FD43D4935F0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18795" y="219270"/>
            <a:ext cx="785829" cy="496313"/>
          </a:xfrm>
          <a:prstGeom prst="rect">
            <a:avLst/>
          </a:prstGeom>
        </p:spPr>
      </p:pic>
    </p:spTree>
    <p:extLst>
      <p:ext uri="{BB962C8B-B14F-4D97-AF65-F5344CB8AC3E}">
        <p14:creationId xmlns:p14="http://schemas.microsoft.com/office/powerpoint/2010/main" val="42997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 3" preserve="1">
  <p:cSld name="1_Title Slide - 3">
    <p:spTree>
      <p:nvGrpSpPr>
        <p:cNvPr id="1" name="Shape 38"/>
        <p:cNvGrpSpPr/>
        <p:nvPr/>
      </p:nvGrpSpPr>
      <p:grpSpPr>
        <a:xfrm>
          <a:off x="0" y="0"/>
          <a:ext cx="0" cy="0"/>
          <a:chOff x="0" y="0"/>
          <a:chExt cx="0" cy="0"/>
        </a:xfrm>
      </p:grpSpPr>
      <p:pic>
        <p:nvPicPr>
          <p:cNvPr id="13" name="Picture 12" descr="A blue background with white lines&#10;&#10;Description automatically generated">
            <a:extLst>
              <a:ext uri="{FF2B5EF4-FFF2-40B4-BE49-F238E27FC236}">
                <a16:creationId xmlns:a16="http://schemas.microsoft.com/office/drawing/2014/main" id="{26A12D7B-70B6-A844-BE27-C73722F87A8A}"/>
              </a:ext>
            </a:extLst>
          </p:cNvPr>
          <p:cNvPicPr>
            <a:picLocks noChangeAspect="1"/>
          </p:cNvPicPr>
          <p:nvPr userDrawn="1"/>
        </p:nvPicPr>
        <p:blipFill rotWithShape="1">
          <a:blip r:embed="rId2"/>
          <a:srcRect r="823"/>
          <a:stretch/>
        </p:blipFill>
        <p:spPr>
          <a:xfrm>
            <a:off x="0" y="0"/>
            <a:ext cx="12192000" cy="6858000"/>
          </a:xfrm>
          <a:prstGeom prst="rect">
            <a:avLst/>
          </a:prstGeom>
        </p:spPr>
      </p:pic>
      <p:sp>
        <p:nvSpPr>
          <p:cNvPr id="44" name="Google Shape;44;p54"/>
          <p:cNvSpPr txBox="1">
            <a:spLocks noGrp="1"/>
          </p:cNvSpPr>
          <p:nvPr>
            <p:ph type="subTitle" idx="1"/>
          </p:nvPr>
        </p:nvSpPr>
        <p:spPr>
          <a:xfrm>
            <a:off x="590306" y="3836122"/>
            <a:ext cx="5505694"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1"/>
              </a:buClr>
              <a:buSzPts val="1800"/>
              <a:buNone/>
              <a:defRPr sz="1800" b="0" i="0">
                <a:solidFill>
                  <a:schemeClr val="tx2"/>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46" name="Google Shape;46;p54"/>
          <p:cNvSpPr txBox="1">
            <a:spLocks noGrp="1"/>
          </p:cNvSpPr>
          <p:nvPr>
            <p:ph type="ctrTitle"/>
          </p:nvPr>
        </p:nvSpPr>
        <p:spPr>
          <a:xfrm>
            <a:off x="590306" y="1446587"/>
            <a:ext cx="5505694" cy="203249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3600"/>
              <a:buFont typeface="Arial Black"/>
              <a:buNone/>
              <a:defRPr sz="3600" b="1" i="0">
                <a:solidFill>
                  <a:schemeClr val="tx2"/>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6" name="Graphic 5">
            <a:extLst>
              <a:ext uri="{FF2B5EF4-FFF2-40B4-BE49-F238E27FC236}">
                <a16:creationId xmlns:a16="http://schemas.microsoft.com/office/drawing/2014/main" id="{2525A3E1-CC14-104A-9861-48C23CD1184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48673" y="274478"/>
            <a:ext cx="1594861" cy="457656"/>
          </a:xfrm>
          <a:prstGeom prst="rect">
            <a:avLst/>
          </a:prstGeom>
        </p:spPr>
      </p:pic>
    </p:spTree>
    <p:extLst>
      <p:ext uri="{BB962C8B-B14F-4D97-AF65-F5344CB8AC3E}">
        <p14:creationId xmlns:p14="http://schemas.microsoft.com/office/powerpoint/2010/main" val="3788320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 2" preserve="1" userDrawn="1">
  <p:cSld name="1_Title Slide - 2">
    <p:bg>
      <p:bgPr>
        <a:solidFill>
          <a:schemeClr val="tx2"/>
        </a:solidFill>
        <a:effectLst/>
      </p:bgPr>
    </p:bg>
    <p:spTree>
      <p:nvGrpSpPr>
        <p:cNvPr id="1" name="Shape 29"/>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92096CE-DD58-F04E-B9E1-C937FEF09092}"/>
              </a:ext>
            </a:extLst>
          </p:cNvPr>
          <p:cNvSpPr>
            <a:spLocks noGrp="1"/>
          </p:cNvSpPr>
          <p:nvPr>
            <p:ph type="pic" sz="quarter" idx="10"/>
          </p:nvPr>
        </p:nvSpPr>
        <p:spPr>
          <a:xfrm>
            <a:off x="0" y="0"/>
            <a:ext cx="12192000" cy="6858000"/>
          </a:xfrm>
        </p:spPr>
        <p:txBody>
          <a:bodyPr/>
          <a:lstStyle>
            <a:lvl1pPr>
              <a:defRPr>
                <a:solidFill>
                  <a:schemeClr val="accent6">
                    <a:lumMod val="50000"/>
                  </a:schemeClr>
                </a:solidFill>
                <a:latin typeface="Avenir Next LT Pro" panose="020B0504020202020204" pitchFamily="34" charset="77"/>
              </a:defRPr>
            </a:lvl1pPr>
          </a:lstStyle>
          <a:p>
            <a:r>
              <a:rPr lang="en-US"/>
              <a:t>Click icon to add picture</a:t>
            </a:r>
          </a:p>
        </p:txBody>
      </p:sp>
      <p:pic>
        <p:nvPicPr>
          <p:cNvPr id="10" name="Graphic 9">
            <a:extLst>
              <a:ext uri="{FF2B5EF4-FFF2-40B4-BE49-F238E27FC236}">
                <a16:creationId xmlns:a16="http://schemas.microsoft.com/office/drawing/2014/main" id="{BCA291D0-0AB9-0244-83A3-A7F2F2BE83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18795" y="219270"/>
            <a:ext cx="785830" cy="496313"/>
          </a:xfrm>
          <a:prstGeom prst="rect">
            <a:avLst/>
          </a:prstGeom>
        </p:spPr>
      </p:pic>
      <p:sp>
        <p:nvSpPr>
          <p:cNvPr id="8" name="Round Same Side Corner Rectangle 7">
            <a:extLst>
              <a:ext uri="{FF2B5EF4-FFF2-40B4-BE49-F238E27FC236}">
                <a16:creationId xmlns:a16="http://schemas.microsoft.com/office/drawing/2014/main" id="{A172B7A8-3B37-E745-A7EB-AD5D100275CE}"/>
              </a:ext>
            </a:extLst>
          </p:cNvPr>
          <p:cNvSpPr/>
          <p:nvPr userDrawn="1"/>
        </p:nvSpPr>
        <p:spPr>
          <a:xfrm rot="5400000">
            <a:off x="723420" y="456613"/>
            <a:ext cx="4030134" cy="5476972"/>
          </a:xfrm>
          <a:prstGeom prst="round2SameRect">
            <a:avLst>
              <a:gd name="adj1" fmla="val 1121"/>
              <a:gd name="adj2" fmla="val 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35" name="Google Shape;35;p53"/>
          <p:cNvSpPr txBox="1">
            <a:spLocks noGrp="1"/>
          </p:cNvSpPr>
          <p:nvPr>
            <p:ph type="subTitle" idx="1"/>
          </p:nvPr>
        </p:nvSpPr>
        <p:spPr>
          <a:xfrm>
            <a:off x="590306" y="3836122"/>
            <a:ext cx="4594436"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1800"/>
              <a:buNone/>
              <a:defRPr sz="1800" b="0" i="0">
                <a:solidFill>
                  <a:srgbClr val="05028B"/>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37" name="Google Shape;37;p53"/>
          <p:cNvSpPr txBox="1">
            <a:spLocks noGrp="1"/>
          </p:cNvSpPr>
          <p:nvPr>
            <p:ph type="ctrTitle"/>
          </p:nvPr>
        </p:nvSpPr>
        <p:spPr>
          <a:xfrm>
            <a:off x="590306" y="1446587"/>
            <a:ext cx="4594436" cy="203249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3600"/>
              <a:buFont typeface="Arial Black"/>
              <a:buNone/>
              <a:defRPr sz="3600" b="1" i="0">
                <a:solidFill>
                  <a:srgbClr val="05028B"/>
                </a:solidFill>
                <a:latin typeface="Avenir Next LT Pro" panose="020B0504020202020204" pitchFamily="34" charset="77"/>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1348937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 2" preserve="1" userDrawn="1">
  <p:cSld name="1_Title Slide - 2">
    <p:bg>
      <p:bgPr>
        <a:solidFill>
          <a:schemeClr val="tx2"/>
        </a:solidFill>
        <a:effectLst/>
      </p:bgPr>
    </p:bg>
    <p:spTree>
      <p:nvGrpSpPr>
        <p:cNvPr id="1" name="Shape 29"/>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92096CE-DD58-F04E-B9E1-C937FEF09092}"/>
              </a:ext>
            </a:extLst>
          </p:cNvPr>
          <p:cNvSpPr>
            <a:spLocks noGrp="1"/>
          </p:cNvSpPr>
          <p:nvPr>
            <p:ph type="pic" sz="quarter" idx="10"/>
          </p:nvPr>
        </p:nvSpPr>
        <p:spPr>
          <a:xfrm>
            <a:off x="0" y="0"/>
            <a:ext cx="12192000" cy="6858000"/>
          </a:xfrm>
        </p:spPr>
        <p:txBody>
          <a:bodyPr/>
          <a:lstStyle>
            <a:lvl1pPr>
              <a:defRPr>
                <a:solidFill>
                  <a:schemeClr val="accent6">
                    <a:lumMod val="50000"/>
                  </a:schemeClr>
                </a:solidFill>
                <a:latin typeface="Avenir Next LT Pro" panose="020B0504020202020204" pitchFamily="34" charset="77"/>
              </a:defRPr>
            </a:lvl1pPr>
          </a:lstStyle>
          <a:p>
            <a:r>
              <a:rPr lang="en-US"/>
              <a:t>Click icon to add picture</a:t>
            </a:r>
          </a:p>
        </p:txBody>
      </p:sp>
      <p:sp>
        <p:nvSpPr>
          <p:cNvPr id="8" name="Round Same Side Corner Rectangle 7">
            <a:extLst>
              <a:ext uri="{FF2B5EF4-FFF2-40B4-BE49-F238E27FC236}">
                <a16:creationId xmlns:a16="http://schemas.microsoft.com/office/drawing/2014/main" id="{A172B7A8-3B37-E745-A7EB-AD5D100275CE}"/>
              </a:ext>
            </a:extLst>
          </p:cNvPr>
          <p:cNvSpPr/>
          <p:nvPr userDrawn="1"/>
        </p:nvSpPr>
        <p:spPr>
          <a:xfrm rot="5400000">
            <a:off x="723420" y="456613"/>
            <a:ext cx="4030134" cy="5476972"/>
          </a:xfrm>
          <a:prstGeom prst="round2SameRect">
            <a:avLst>
              <a:gd name="adj1" fmla="val 1121"/>
              <a:gd name="adj2" fmla="val 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35" name="Google Shape;35;p53"/>
          <p:cNvSpPr txBox="1">
            <a:spLocks noGrp="1"/>
          </p:cNvSpPr>
          <p:nvPr>
            <p:ph type="subTitle" idx="1"/>
          </p:nvPr>
        </p:nvSpPr>
        <p:spPr>
          <a:xfrm>
            <a:off x="590306" y="3836122"/>
            <a:ext cx="4594436"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1800"/>
              <a:buNone/>
              <a:defRPr sz="1800" b="0" i="0">
                <a:solidFill>
                  <a:srgbClr val="05028B"/>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37" name="Google Shape;37;p53"/>
          <p:cNvSpPr txBox="1">
            <a:spLocks noGrp="1"/>
          </p:cNvSpPr>
          <p:nvPr>
            <p:ph type="ctrTitle"/>
          </p:nvPr>
        </p:nvSpPr>
        <p:spPr>
          <a:xfrm>
            <a:off x="590306" y="1446587"/>
            <a:ext cx="4594436" cy="203249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3600"/>
              <a:buFont typeface="Arial Black"/>
              <a:buNone/>
              <a:defRPr sz="3600" b="1" i="0">
                <a:solidFill>
                  <a:srgbClr val="05028B"/>
                </a:solidFill>
                <a:latin typeface="Avenir Next LT Pro" panose="020B0504020202020204" pitchFamily="34" charset="77"/>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7" name="Graphic 6">
            <a:extLst>
              <a:ext uri="{FF2B5EF4-FFF2-40B4-BE49-F238E27FC236}">
                <a16:creationId xmlns:a16="http://schemas.microsoft.com/office/drawing/2014/main" id="{A2B02479-C463-E044-9065-E1AD9D208FD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048673" y="274478"/>
            <a:ext cx="1594861" cy="457656"/>
          </a:xfrm>
          <a:prstGeom prst="rect">
            <a:avLst/>
          </a:prstGeom>
        </p:spPr>
      </p:pic>
    </p:spTree>
    <p:extLst>
      <p:ext uri="{BB962C8B-B14F-4D97-AF65-F5344CB8AC3E}">
        <p14:creationId xmlns:p14="http://schemas.microsoft.com/office/powerpoint/2010/main" val="24339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 2" preserve="1" userDrawn="1">
  <p:cSld name="1_Title Slide - 2">
    <p:bg>
      <p:bgPr>
        <a:solidFill>
          <a:srgbClr val="05028B"/>
        </a:solidFill>
        <a:effectLst/>
      </p:bgPr>
    </p:bg>
    <p:spTree>
      <p:nvGrpSpPr>
        <p:cNvPr id="1" name="Shape 29"/>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613664D-E420-D14F-8050-AC2282C66A21}"/>
              </a:ext>
            </a:extLst>
          </p:cNvPr>
          <p:cNvSpPr>
            <a:spLocks noGrp="1"/>
          </p:cNvSpPr>
          <p:nvPr>
            <p:ph type="pic" sz="quarter" idx="10"/>
          </p:nvPr>
        </p:nvSpPr>
        <p:spPr>
          <a:xfrm>
            <a:off x="0" y="0"/>
            <a:ext cx="12192000" cy="6858000"/>
          </a:xfrm>
        </p:spPr>
        <p:txBody>
          <a:bodyPr/>
          <a:lstStyle>
            <a:lvl1pPr>
              <a:defRPr>
                <a:solidFill>
                  <a:schemeClr val="accent4">
                    <a:lumMod val="85000"/>
                  </a:schemeClr>
                </a:solidFill>
                <a:latin typeface="Avenir Next LT Pro" panose="020B0504020202020204" pitchFamily="34" charset="77"/>
              </a:defRPr>
            </a:lvl1pPr>
          </a:lstStyle>
          <a:p>
            <a:r>
              <a:rPr lang="en-US"/>
              <a:t>Click icon to add picture</a:t>
            </a:r>
          </a:p>
        </p:txBody>
      </p:sp>
      <p:pic>
        <p:nvPicPr>
          <p:cNvPr id="10" name="Graphic 9">
            <a:extLst>
              <a:ext uri="{FF2B5EF4-FFF2-40B4-BE49-F238E27FC236}">
                <a16:creationId xmlns:a16="http://schemas.microsoft.com/office/drawing/2014/main" id="{BCA291D0-0AB9-0244-83A3-A7F2F2BE83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18795" y="219270"/>
            <a:ext cx="785830" cy="496313"/>
          </a:xfrm>
          <a:prstGeom prst="rect">
            <a:avLst/>
          </a:prstGeom>
        </p:spPr>
      </p:pic>
      <p:sp>
        <p:nvSpPr>
          <p:cNvPr id="8" name="Round Same Side Corner Rectangle 7">
            <a:extLst>
              <a:ext uri="{FF2B5EF4-FFF2-40B4-BE49-F238E27FC236}">
                <a16:creationId xmlns:a16="http://schemas.microsoft.com/office/drawing/2014/main" id="{A172B7A8-3B37-E745-A7EB-AD5D100275CE}"/>
              </a:ext>
            </a:extLst>
          </p:cNvPr>
          <p:cNvSpPr/>
          <p:nvPr userDrawn="1"/>
        </p:nvSpPr>
        <p:spPr>
          <a:xfrm rot="5400000">
            <a:off x="723420" y="456613"/>
            <a:ext cx="4030134" cy="5476972"/>
          </a:xfrm>
          <a:prstGeom prst="round2SameRect">
            <a:avLst>
              <a:gd name="adj1" fmla="val 1121"/>
              <a:gd name="adj2" fmla="val 0"/>
            </a:avLst>
          </a:prstGeom>
          <a:solidFill>
            <a:srgbClr val="0200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35" name="Google Shape;35;p53"/>
          <p:cNvSpPr txBox="1">
            <a:spLocks noGrp="1"/>
          </p:cNvSpPr>
          <p:nvPr>
            <p:ph type="subTitle" idx="1"/>
          </p:nvPr>
        </p:nvSpPr>
        <p:spPr>
          <a:xfrm>
            <a:off x="590306" y="3836122"/>
            <a:ext cx="4594436"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1800"/>
              <a:buNone/>
              <a:defRPr sz="1800" b="0" i="0">
                <a:solidFill>
                  <a:schemeClr val="tx2"/>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37" name="Google Shape;37;p53"/>
          <p:cNvSpPr txBox="1">
            <a:spLocks noGrp="1"/>
          </p:cNvSpPr>
          <p:nvPr>
            <p:ph type="ctrTitle"/>
          </p:nvPr>
        </p:nvSpPr>
        <p:spPr>
          <a:xfrm>
            <a:off x="590306" y="1446587"/>
            <a:ext cx="4594436" cy="203249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3600"/>
              <a:buFont typeface="Arial Black"/>
              <a:buNone/>
              <a:defRPr sz="3600" b="1" i="0">
                <a:solidFill>
                  <a:schemeClr val="tx2"/>
                </a:solidFill>
                <a:latin typeface="Avenir Next LT Pro" panose="020B0504020202020204" pitchFamily="34" charset="77"/>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2144264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s - graphic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1ADCF09-E557-5344-862C-F04ACC34FD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020C97F0-E004-194F-B560-163EF502CA3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67408" y="548680"/>
            <a:ext cx="4032448" cy="792088"/>
          </a:xfrm>
          <a:prstGeom prst="rect">
            <a:avLst/>
          </a:prstGeom>
        </p:spPr>
      </p:pic>
      <p:sp>
        <p:nvSpPr>
          <p:cNvPr id="12" name="Footer Placeholder 8" hidden="1">
            <a:extLst>
              <a:ext uri="{FF2B5EF4-FFF2-40B4-BE49-F238E27FC236}">
                <a16:creationId xmlns:a16="http://schemas.microsoft.com/office/drawing/2014/main" id="{7FFC0449-92BF-472B-90CF-9DF76E28F3A4}"/>
              </a:ext>
            </a:extLst>
          </p:cNvPr>
          <p:cNvSpPr>
            <a:spLocks noGrp="1"/>
          </p:cNvSpPr>
          <p:nvPr userDrawn="1">
            <p:ph type="ftr" sz="quarter" idx="16"/>
          </p:nvPr>
        </p:nvSpPr>
        <p:spPr>
          <a:xfrm>
            <a:off x="6896100" y="6469200"/>
            <a:ext cx="3776537"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userDrawn="1">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2" name="Title 1"/>
          <p:cNvSpPr>
            <a:spLocks noGrp="1"/>
          </p:cNvSpPr>
          <p:nvPr userDrawn="1">
            <p:ph type="ctrTitle" hasCustomPrompt="1"/>
          </p:nvPr>
        </p:nvSpPr>
        <p:spPr>
          <a:xfrm>
            <a:off x="1126273" y="2568919"/>
            <a:ext cx="4969727" cy="1497600"/>
          </a:xfrm>
        </p:spPr>
        <p:txBody>
          <a:bodyPr anchor="b"/>
          <a:lstStyle>
            <a:lvl1pPr algn="l">
              <a:defRPr sz="4000">
                <a:solidFill>
                  <a:schemeClr val="bg1"/>
                </a:solidFill>
              </a:defRPr>
            </a:lvl1pPr>
          </a:lstStyle>
          <a:p>
            <a:r>
              <a:rPr lang="en-GB" noProof="0"/>
              <a:t>Click to add title</a:t>
            </a:r>
            <a:endParaRPr lang="en-GB"/>
          </a:p>
        </p:txBody>
      </p:sp>
      <p:sp>
        <p:nvSpPr>
          <p:cNvPr id="3" name="Subtitle 2"/>
          <p:cNvSpPr>
            <a:spLocks noGrp="1"/>
          </p:cNvSpPr>
          <p:nvPr userDrawn="1">
            <p:ph type="subTitle" idx="1" hasCustomPrompt="1"/>
          </p:nvPr>
        </p:nvSpPr>
        <p:spPr>
          <a:xfrm>
            <a:off x="1126273" y="4248407"/>
            <a:ext cx="4969727" cy="652777"/>
          </a:xfrm>
        </p:spPr>
        <p:txBody>
          <a:bodyPr/>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sp>
        <p:nvSpPr>
          <p:cNvPr id="8" name="Text Placeholder 20">
            <a:extLst>
              <a:ext uri="{FF2B5EF4-FFF2-40B4-BE49-F238E27FC236}">
                <a16:creationId xmlns:a16="http://schemas.microsoft.com/office/drawing/2014/main" id="{2080FF1B-3F6F-58FE-3ADD-63C1E71FF9C3}"/>
              </a:ext>
            </a:extLst>
          </p:cNvPr>
          <p:cNvSpPr>
            <a:spLocks noGrp="1"/>
          </p:cNvSpPr>
          <p:nvPr>
            <p:ph type="body" sz="quarter" idx="12" hasCustomPrompt="1"/>
          </p:nvPr>
        </p:nvSpPr>
        <p:spPr>
          <a:xfrm>
            <a:off x="6902248" y="6294675"/>
            <a:ext cx="1222375" cy="234142"/>
          </a:xfrm>
        </p:spPr>
        <p:txBody>
          <a:bodyPr/>
          <a:lstStyle>
            <a:lvl1pPr marL="0" indent="0" algn="ctr">
              <a:buNone/>
              <a:defRPr sz="1400">
                <a:solidFill>
                  <a:schemeClr val="bg1"/>
                </a:solidFill>
              </a:defRPr>
            </a:lvl1pPr>
          </a:lstStyle>
          <a:p>
            <a:pPr lvl="0"/>
            <a:r>
              <a:rPr lang="en-US"/>
              <a:t>Month year</a:t>
            </a:r>
          </a:p>
        </p:txBody>
      </p:sp>
    </p:spTree>
    <p:extLst>
      <p:ext uri="{BB962C8B-B14F-4D97-AF65-F5344CB8AC3E}">
        <p14:creationId xmlns:p14="http://schemas.microsoft.com/office/powerpoint/2010/main" val="31097589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 2" preserve="1" userDrawn="1">
  <p:cSld name="1_Title Slide - 2">
    <p:bg>
      <p:bgPr>
        <a:solidFill>
          <a:srgbClr val="05028B"/>
        </a:solidFill>
        <a:effectLst/>
      </p:bgPr>
    </p:bg>
    <p:spTree>
      <p:nvGrpSpPr>
        <p:cNvPr id="1" name="Shape 29"/>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613664D-E420-D14F-8050-AC2282C66A21}"/>
              </a:ext>
            </a:extLst>
          </p:cNvPr>
          <p:cNvSpPr>
            <a:spLocks noGrp="1"/>
          </p:cNvSpPr>
          <p:nvPr>
            <p:ph type="pic" sz="quarter" idx="10"/>
          </p:nvPr>
        </p:nvSpPr>
        <p:spPr>
          <a:xfrm>
            <a:off x="0" y="0"/>
            <a:ext cx="12192000" cy="6858000"/>
          </a:xfrm>
        </p:spPr>
        <p:txBody>
          <a:bodyPr/>
          <a:lstStyle>
            <a:lvl1pPr>
              <a:defRPr>
                <a:solidFill>
                  <a:schemeClr val="accent4">
                    <a:lumMod val="85000"/>
                  </a:schemeClr>
                </a:solidFill>
                <a:latin typeface="Avenir Next LT Pro" panose="020B0504020202020204" pitchFamily="34" charset="77"/>
              </a:defRPr>
            </a:lvl1pPr>
          </a:lstStyle>
          <a:p>
            <a:r>
              <a:rPr lang="en-US"/>
              <a:t>Click icon to add picture</a:t>
            </a:r>
          </a:p>
        </p:txBody>
      </p:sp>
      <p:sp>
        <p:nvSpPr>
          <p:cNvPr id="8" name="Round Same Side Corner Rectangle 7">
            <a:extLst>
              <a:ext uri="{FF2B5EF4-FFF2-40B4-BE49-F238E27FC236}">
                <a16:creationId xmlns:a16="http://schemas.microsoft.com/office/drawing/2014/main" id="{A172B7A8-3B37-E745-A7EB-AD5D100275CE}"/>
              </a:ext>
            </a:extLst>
          </p:cNvPr>
          <p:cNvSpPr/>
          <p:nvPr userDrawn="1"/>
        </p:nvSpPr>
        <p:spPr>
          <a:xfrm rot="5400000">
            <a:off x="723420" y="456613"/>
            <a:ext cx="4030134" cy="5476972"/>
          </a:xfrm>
          <a:prstGeom prst="round2SameRect">
            <a:avLst>
              <a:gd name="adj1" fmla="val 1121"/>
              <a:gd name="adj2" fmla="val 0"/>
            </a:avLst>
          </a:prstGeom>
          <a:solidFill>
            <a:srgbClr val="0200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35" name="Google Shape;35;p53"/>
          <p:cNvSpPr txBox="1">
            <a:spLocks noGrp="1"/>
          </p:cNvSpPr>
          <p:nvPr>
            <p:ph type="subTitle" idx="1"/>
          </p:nvPr>
        </p:nvSpPr>
        <p:spPr>
          <a:xfrm>
            <a:off x="590306" y="3836122"/>
            <a:ext cx="4594436" cy="512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2"/>
              </a:buClr>
              <a:buSzPts val="1800"/>
              <a:buNone/>
              <a:defRPr sz="1800" b="0" i="0">
                <a:solidFill>
                  <a:schemeClr val="tx2"/>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37" name="Google Shape;37;p53"/>
          <p:cNvSpPr txBox="1">
            <a:spLocks noGrp="1"/>
          </p:cNvSpPr>
          <p:nvPr>
            <p:ph type="ctrTitle"/>
          </p:nvPr>
        </p:nvSpPr>
        <p:spPr>
          <a:xfrm>
            <a:off x="590306" y="1446587"/>
            <a:ext cx="4594436" cy="203249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3600"/>
              <a:buFont typeface="Arial Black"/>
              <a:buNone/>
              <a:defRPr sz="3600" b="1" i="0">
                <a:solidFill>
                  <a:schemeClr val="tx2"/>
                </a:solidFill>
                <a:latin typeface="Avenir Next LT Pro" panose="020B0504020202020204" pitchFamily="34" charset="77"/>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7" name="Graphic 6">
            <a:extLst>
              <a:ext uri="{FF2B5EF4-FFF2-40B4-BE49-F238E27FC236}">
                <a16:creationId xmlns:a16="http://schemas.microsoft.com/office/drawing/2014/main" id="{A9687928-3E0F-A548-947C-167836CD48E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048673" y="274478"/>
            <a:ext cx="1594861" cy="457656"/>
          </a:xfrm>
          <a:prstGeom prst="rect">
            <a:avLst/>
          </a:prstGeom>
        </p:spPr>
      </p:pic>
    </p:spTree>
    <p:extLst>
      <p:ext uri="{BB962C8B-B14F-4D97-AF65-F5344CB8AC3E}">
        <p14:creationId xmlns:p14="http://schemas.microsoft.com/office/powerpoint/2010/main" val="3591095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solidFill>
          <a:schemeClr val="tx2"/>
        </a:solidFill>
        <a:effectLst/>
      </p:bgPr>
    </p:bg>
    <p:spTree>
      <p:nvGrpSpPr>
        <p:cNvPr id="1" name="Shape 47"/>
        <p:cNvGrpSpPr/>
        <p:nvPr/>
      </p:nvGrpSpPr>
      <p:grpSpPr>
        <a:xfrm>
          <a:off x="0" y="0"/>
          <a:ext cx="0" cy="0"/>
          <a:chOff x="0" y="0"/>
          <a:chExt cx="0" cy="0"/>
        </a:xfrm>
      </p:grpSpPr>
      <p:sp>
        <p:nvSpPr>
          <p:cNvPr id="48" name="Google Shape;48;p55"/>
          <p:cNvSpPr txBox="1">
            <a:spLocks noGrp="1"/>
          </p:cNvSpPr>
          <p:nvPr>
            <p:ph type="title"/>
          </p:nvPr>
        </p:nvSpPr>
        <p:spPr>
          <a:xfrm>
            <a:off x="596566" y="478448"/>
            <a:ext cx="11008058" cy="80721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sz="3200" b="1" i="0">
                <a:solidFill>
                  <a:srgbClr val="05028B"/>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sp>
        <p:nvSpPr>
          <p:cNvPr id="49" name="Google Shape;49;p55"/>
          <p:cNvSpPr txBox="1">
            <a:spLocks noGrp="1"/>
          </p:cNvSpPr>
          <p:nvPr>
            <p:ph type="body" idx="1"/>
          </p:nvPr>
        </p:nvSpPr>
        <p:spPr>
          <a:xfrm>
            <a:off x="587375" y="1449388"/>
            <a:ext cx="11017249" cy="491966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800"/>
              <a:buNone/>
              <a:defRPr b="0" i="0">
                <a:solidFill>
                  <a:srgbClr val="05028B"/>
                </a:solidFill>
                <a:latin typeface="Avenir Next LT Pro" panose="020B0504020202020204" pitchFamily="34" charset="77"/>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0" name="Google Shape;50;p55"/>
          <p:cNvSpPr txBox="1">
            <a:spLocks noGrp="1"/>
          </p:cNvSpPr>
          <p:nvPr>
            <p:ph type="ftr" idx="11"/>
          </p:nvPr>
        </p:nvSpPr>
        <p:spPr>
          <a:xfrm>
            <a:off x="589117" y="6449518"/>
            <a:ext cx="6247465" cy="160337"/>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1000">
                <a:solidFill>
                  <a:srgbClr val="02003B"/>
                </a:solidFill>
                <a:latin typeface="Avenir Next LT Pro" panose="020B0504020202020204" pitchFamily="34" charset="77"/>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1" name="Google Shape;51;p55"/>
          <p:cNvSpPr txBox="1">
            <a:spLocks noGrp="1"/>
          </p:cNvSpPr>
          <p:nvPr>
            <p:ph type="sldNum" idx="12"/>
          </p:nvPr>
        </p:nvSpPr>
        <p:spPr>
          <a:xfrm>
            <a:off x="8861424" y="6449518"/>
            <a:ext cx="2743200" cy="160337"/>
          </a:xfrm>
          <a:prstGeom prst="rect">
            <a:avLst/>
          </a:prstGeom>
          <a:noFill/>
          <a:ln>
            <a:noFill/>
          </a:ln>
        </p:spPr>
        <p:txBody>
          <a:bodyPr spcFirstLastPara="1" wrap="square" lIns="0" tIns="0" rIns="0" bIns="0" anchor="ctr" anchorCtr="0">
            <a:noAutofit/>
          </a:bodyPr>
          <a:lstStyle>
            <a:lvl1pPr marL="0" lvl="0" indent="0" algn="r">
              <a:spcBef>
                <a:spcPts val="0"/>
              </a:spcBef>
              <a:buNone/>
              <a:defRPr sz="1000">
                <a:solidFill>
                  <a:srgbClr val="02003B"/>
                </a:solidFill>
                <a:latin typeface="Avenir Next LT Pro" panose="020B0504020202020204" pitchFamily="34" charset="77"/>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‹nr.›</a:t>
            </a:fld>
            <a:endParaRPr lang="en-GB" dirty="0"/>
          </a:p>
        </p:txBody>
      </p:sp>
    </p:spTree>
    <p:extLst>
      <p:ext uri="{BB962C8B-B14F-4D97-AF65-F5344CB8AC3E}">
        <p14:creationId xmlns:p14="http://schemas.microsoft.com/office/powerpoint/2010/main" val="2391028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Arrow Content &amp; Image" preserve="1">
  <p:cSld name="Arrow Content &amp; Image">
    <p:bg>
      <p:bgPr>
        <a:solidFill>
          <a:srgbClr val="02003B"/>
        </a:solidFill>
        <a:effectLst/>
      </p:bgPr>
    </p:bg>
    <p:spTree>
      <p:nvGrpSpPr>
        <p:cNvPr id="1" name="Shape 52"/>
        <p:cNvGrpSpPr/>
        <p:nvPr/>
      </p:nvGrpSpPr>
      <p:grpSpPr>
        <a:xfrm>
          <a:off x="0" y="0"/>
          <a:ext cx="0" cy="0"/>
          <a:chOff x="0" y="0"/>
          <a:chExt cx="0" cy="0"/>
        </a:xfrm>
      </p:grpSpPr>
      <p:sp>
        <p:nvSpPr>
          <p:cNvPr id="53" name="Google Shape;53;p56"/>
          <p:cNvSpPr>
            <a:spLocks noGrp="1"/>
          </p:cNvSpPr>
          <p:nvPr>
            <p:ph type="pic" idx="2"/>
          </p:nvPr>
        </p:nvSpPr>
        <p:spPr>
          <a:xfrm>
            <a:off x="7787854" y="0"/>
            <a:ext cx="4404147" cy="6858000"/>
          </a:xfrm>
          <a:prstGeom prst="rect">
            <a:avLst/>
          </a:prstGeom>
          <a:solidFill>
            <a:srgbClr val="F2F2F2"/>
          </a:solidFill>
          <a:ln>
            <a:noFill/>
          </a:ln>
        </p:spPr>
        <p:txBody>
          <a:bodyPr/>
          <a:lstStyle>
            <a:lvl1pPr>
              <a:defRPr>
                <a:solidFill>
                  <a:schemeClr val="tx1"/>
                </a:solidFill>
                <a:latin typeface="Avenir Next LT Pro" panose="020B0504020202020204" pitchFamily="34" charset="77"/>
              </a:defRPr>
            </a:lvl1pPr>
          </a:lstStyle>
          <a:p>
            <a:r>
              <a:rPr lang="en-US"/>
              <a:t>Click icon to add picture</a:t>
            </a:r>
            <a:endParaRPr lang="en-US" dirty="0"/>
          </a:p>
        </p:txBody>
      </p:sp>
      <p:sp>
        <p:nvSpPr>
          <p:cNvPr id="55" name="Google Shape;55;p56"/>
          <p:cNvSpPr txBox="1">
            <a:spLocks noGrp="1"/>
          </p:cNvSpPr>
          <p:nvPr>
            <p:ph type="title"/>
          </p:nvPr>
        </p:nvSpPr>
        <p:spPr>
          <a:xfrm>
            <a:off x="596567" y="478448"/>
            <a:ext cx="6637390" cy="80721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sz="3200" b="1" i="0">
                <a:solidFill>
                  <a:schemeClr val="bg1"/>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sp>
        <p:nvSpPr>
          <p:cNvPr id="56" name="Google Shape;56;p56"/>
          <p:cNvSpPr txBox="1">
            <a:spLocks noGrp="1"/>
          </p:cNvSpPr>
          <p:nvPr>
            <p:ph type="ftr" idx="11"/>
          </p:nvPr>
        </p:nvSpPr>
        <p:spPr>
          <a:xfrm>
            <a:off x="589117" y="6449518"/>
            <a:ext cx="6247465" cy="160337"/>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1000">
                <a:solidFill>
                  <a:schemeClr val="tx2"/>
                </a:solidFill>
                <a:latin typeface="Avenir Next LT Pro" panose="020B0504020202020204" pitchFamily="34" charset="77"/>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7" name="Google Shape;57;p56"/>
          <p:cNvSpPr txBox="1">
            <a:spLocks noGrp="1"/>
          </p:cNvSpPr>
          <p:nvPr>
            <p:ph type="sldNum" idx="12"/>
          </p:nvPr>
        </p:nvSpPr>
        <p:spPr>
          <a:xfrm>
            <a:off x="8861424" y="6449518"/>
            <a:ext cx="2743200" cy="160337"/>
          </a:xfrm>
          <a:prstGeom prst="rect">
            <a:avLst/>
          </a:prstGeom>
          <a:noFill/>
          <a:ln>
            <a:noFill/>
          </a:ln>
        </p:spPr>
        <p:txBody>
          <a:bodyPr spcFirstLastPara="1" wrap="square" lIns="0" tIns="0" rIns="0" bIns="0" anchor="ctr" anchorCtr="0">
            <a:noAutofit/>
          </a:bodyPr>
          <a:lstStyle>
            <a:lvl1pPr marL="0" lvl="0" indent="0" algn="r">
              <a:spcBef>
                <a:spcPts val="0"/>
              </a:spcBef>
              <a:buNone/>
              <a:defRPr sz="1000" b="0" i="0" u="none" strike="noStrike" cap="none">
                <a:solidFill>
                  <a:srgbClr val="05028B"/>
                </a:solidFill>
                <a:latin typeface="Avenir Next LT Pro" panose="020B0504020202020204" pitchFamily="34" charset="77"/>
                <a:ea typeface="Avenir Next LT Pro" panose="020B0504020202020204" pitchFamily="34" charset="77"/>
                <a:cs typeface="Arial"/>
                <a:sym typeface="Arial"/>
              </a:defRPr>
            </a:lvl1pPr>
            <a:lvl2pPr marL="0" lvl="1" indent="0" algn="r">
              <a:spcBef>
                <a:spcPts val="0"/>
              </a:spcBef>
              <a:buNone/>
              <a:defRPr sz="800" b="0" i="0" u="none" strike="noStrike" cap="none">
                <a:solidFill>
                  <a:schemeClr val="dk1"/>
                </a:solidFill>
                <a:latin typeface="Arial"/>
                <a:ea typeface="Arial"/>
                <a:cs typeface="Arial"/>
                <a:sym typeface="Arial"/>
              </a:defRPr>
            </a:lvl2pPr>
            <a:lvl3pPr marL="0" lvl="2" indent="0" algn="r">
              <a:spcBef>
                <a:spcPts val="0"/>
              </a:spcBef>
              <a:buNone/>
              <a:defRPr sz="800" b="0" i="0" u="none" strike="noStrike" cap="none">
                <a:solidFill>
                  <a:schemeClr val="dk1"/>
                </a:solidFill>
                <a:latin typeface="Arial"/>
                <a:ea typeface="Arial"/>
                <a:cs typeface="Arial"/>
                <a:sym typeface="Arial"/>
              </a:defRPr>
            </a:lvl3pPr>
            <a:lvl4pPr marL="0" lvl="3" indent="0" algn="r">
              <a:spcBef>
                <a:spcPts val="0"/>
              </a:spcBef>
              <a:buNone/>
              <a:defRPr sz="800" b="0" i="0" u="none" strike="noStrike" cap="none">
                <a:solidFill>
                  <a:schemeClr val="dk1"/>
                </a:solidFill>
                <a:latin typeface="Arial"/>
                <a:ea typeface="Arial"/>
                <a:cs typeface="Arial"/>
                <a:sym typeface="Arial"/>
              </a:defRPr>
            </a:lvl4pPr>
            <a:lvl5pPr marL="0" lvl="4" indent="0" algn="r">
              <a:spcBef>
                <a:spcPts val="0"/>
              </a:spcBef>
              <a:buNone/>
              <a:defRPr sz="800" b="0" i="0" u="none" strike="noStrike" cap="none">
                <a:solidFill>
                  <a:schemeClr val="dk1"/>
                </a:solidFill>
                <a:latin typeface="Arial"/>
                <a:ea typeface="Arial"/>
                <a:cs typeface="Arial"/>
                <a:sym typeface="Arial"/>
              </a:defRPr>
            </a:lvl5pPr>
            <a:lvl6pPr marL="0" lvl="5" indent="0" algn="r">
              <a:spcBef>
                <a:spcPts val="0"/>
              </a:spcBef>
              <a:buNone/>
              <a:defRPr sz="800" b="0" i="0" u="none" strike="noStrike" cap="none">
                <a:solidFill>
                  <a:schemeClr val="dk1"/>
                </a:solidFill>
                <a:latin typeface="Arial"/>
                <a:ea typeface="Arial"/>
                <a:cs typeface="Arial"/>
                <a:sym typeface="Arial"/>
              </a:defRPr>
            </a:lvl6pPr>
            <a:lvl7pPr marL="0" lvl="6" indent="0" algn="r">
              <a:spcBef>
                <a:spcPts val="0"/>
              </a:spcBef>
              <a:buNone/>
              <a:defRPr sz="800" b="0" i="0" u="none" strike="noStrike" cap="none">
                <a:solidFill>
                  <a:schemeClr val="dk1"/>
                </a:solidFill>
                <a:latin typeface="Arial"/>
                <a:ea typeface="Arial"/>
                <a:cs typeface="Arial"/>
                <a:sym typeface="Arial"/>
              </a:defRPr>
            </a:lvl7pPr>
            <a:lvl8pPr marL="0" lvl="7" indent="0" algn="r">
              <a:spcBef>
                <a:spcPts val="0"/>
              </a:spcBef>
              <a:buNone/>
              <a:defRPr sz="800" b="0" i="0" u="none" strike="noStrike" cap="none">
                <a:solidFill>
                  <a:schemeClr val="dk1"/>
                </a:solidFill>
                <a:latin typeface="Arial"/>
                <a:ea typeface="Arial"/>
                <a:cs typeface="Arial"/>
                <a:sym typeface="Arial"/>
              </a:defRPr>
            </a:lvl8pPr>
            <a:lvl9pPr marL="0" lvl="8" indent="0" algn="r">
              <a:spcBef>
                <a:spcPts val="0"/>
              </a:spcBef>
              <a:buNone/>
              <a:defRPr sz="800" b="0" i="0" u="none" strike="noStrike" cap="none">
                <a:solidFill>
                  <a:schemeClr val="dk1"/>
                </a:solidFill>
                <a:latin typeface="Arial"/>
                <a:ea typeface="Arial"/>
                <a:cs typeface="Arial"/>
                <a:sym typeface="Arial"/>
              </a:defRPr>
            </a:lvl9pPr>
          </a:lstStyle>
          <a:p>
            <a:fld id="{00000000-1234-1234-1234-123412341234}" type="slidenum">
              <a:rPr lang="en-GB" smtClean="0"/>
              <a:pPr/>
              <a:t>‹nr.›</a:t>
            </a:fld>
            <a:endParaRPr lang="en-GB" dirty="0"/>
          </a:p>
        </p:txBody>
      </p:sp>
      <p:sp>
        <p:nvSpPr>
          <p:cNvPr id="58" name="Google Shape;58;p56"/>
          <p:cNvSpPr txBox="1">
            <a:spLocks noGrp="1"/>
          </p:cNvSpPr>
          <p:nvPr>
            <p:ph type="body" idx="1"/>
          </p:nvPr>
        </p:nvSpPr>
        <p:spPr>
          <a:xfrm>
            <a:off x="587376" y="1449388"/>
            <a:ext cx="6637389" cy="4919662"/>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Clr>
                <a:schemeClr val="lt1"/>
              </a:buClr>
              <a:buSzPts val="1800"/>
              <a:buNone/>
              <a:defRPr b="0" i="0">
                <a:solidFill>
                  <a:schemeClr val="tx2"/>
                </a:solidFill>
                <a:latin typeface="Avenir Next LT Pro" panose="020B0504020202020204" pitchFamily="34" charset="77"/>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9" name="Google Shape;59;p56"/>
          <p:cNvSpPr txBox="1"/>
          <p:nvPr/>
        </p:nvSpPr>
        <p:spPr>
          <a:xfrm>
            <a:off x="0" y="6964680"/>
            <a:ext cx="10340340" cy="33464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200" dirty="0">
                <a:solidFill>
                  <a:schemeClr val="dk2"/>
                </a:solidFill>
                <a:latin typeface="Avenir Next LT Pro" panose="020B0504020202020204" pitchFamily="34" charset="77"/>
                <a:ea typeface="Arial"/>
                <a:cs typeface="Arial"/>
                <a:sym typeface="Arial"/>
              </a:rPr>
              <a:t>To insert image – click the icon in the centre of the placeholder. Use the Insert Picture dialog to locate and select the picture and then click insert. </a:t>
            </a:r>
            <a:r>
              <a:rPr lang="en-GB" sz="1200" dirty="0" err="1">
                <a:solidFill>
                  <a:schemeClr val="dk2"/>
                </a:solidFill>
                <a:latin typeface="Avenir Next LT Pro" panose="020B0504020202020204" pitchFamily="34" charset="77"/>
                <a:ea typeface="Arial"/>
                <a:cs typeface="Arial"/>
                <a:sym typeface="Arial"/>
              </a:rPr>
              <a:t>Powerpoint</a:t>
            </a:r>
            <a:r>
              <a:rPr lang="en-GB" sz="1200" dirty="0">
                <a:solidFill>
                  <a:schemeClr val="dk2"/>
                </a:solidFill>
                <a:latin typeface="Avenir Next LT Pro" panose="020B0504020202020204" pitchFamily="34" charset="77"/>
                <a:ea typeface="Arial"/>
                <a:cs typeface="Arial"/>
                <a:sym typeface="Arial"/>
              </a:rPr>
              <a:t> by default will make the picture fit the placeholder. Then right click and ‘send to back’ to make the gradient visible</a:t>
            </a:r>
            <a:endParaRPr dirty="0">
              <a:latin typeface="Avenir Next LT Pro" panose="020B0504020202020204" pitchFamily="34" charset="77"/>
            </a:endParaRPr>
          </a:p>
        </p:txBody>
      </p:sp>
    </p:spTree>
    <p:extLst>
      <p:ext uri="{BB962C8B-B14F-4D97-AF65-F5344CB8AC3E}">
        <p14:creationId xmlns:p14="http://schemas.microsoft.com/office/powerpoint/2010/main" val="967118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Arrow Title &amp; Content ">
  <p:cSld name="Arrow Title &amp; Content ">
    <p:bg>
      <p:bgPr>
        <a:solidFill>
          <a:srgbClr val="EEE4CF"/>
        </a:solidFill>
        <a:effectLst/>
      </p:bgPr>
    </p:bg>
    <p:spTree>
      <p:nvGrpSpPr>
        <p:cNvPr id="1" name="Shape 64"/>
        <p:cNvGrpSpPr/>
        <p:nvPr/>
      </p:nvGrpSpPr>
      <p:grpSpPr>
        <a:xfrm>
          <a:off x="0" y="0"/>
          <a:ext cx="0" cy="0"/>
          <a:chOff x="0" y="0"/>
          <a:chExt cx="0" cy="0"/>
        </a:xfrm>
      </p:grpSpPr>
      <p:pic>
        <p:nvPicPr>
          <p:cNvPr id="8" name="Picture 7" descr="A white and grey background&#10;&#10;Description automatically generated with medium confidence">
            <a:extLst>
              <a:ext uri="{FF2B5EF4-FFF2-40B4-BE49-F238E27FC236}">
                <a16:creationId xmlns:a16="http://schemas.microsoft.com/office/drawing/2014/main" id="{F23FE33C-DE8E-6D4E-A5AC-15882551809F}"/>
              </a:ext>
            </a:extLst>
          </p:cNvPr>
          <p:cNvPicPr>
            <a:picLocks noChangeAspect="1"/>
          </p:cNvPicPr>
          <p:nvPr userDrawn="1"/>
        </p:nvPicPr>
        <p:blipFill>
          <a:blip r:embed="rId2">
            <a:alphaModFix amt="75000"/>
          </a:blip>
          <a:stretch>
            <a:fillRect/>
          </a:stretch>
        </p:blipFill>
        <p:spPr>
          <a:xfrm>
            <a:off x="0" y="0"/>
            <a:ext cx="12192000" cy="6858000"/>
          </a:xfrm>
          <a:prstGeom prst="rect">
            <a:avLst/>
          </a:prstGeom>
        </p:spPr>
      </p:pic>
      <p:sp>
        <p:nvSpPr>
          <p:cNvPr id="66" name="Google Shape;66;p58"/>
          <p:cNvSpPr txBox="1">
            <a:spLocks noGrp="1"/>
          </p:cNvSpPr>
          <p:nvPr>
            <p:ph type="title"/>
          </p:nvPr>
        </p:nvSpPr>
        <p:spPr>
          <a:xfrm>
            <a:off x="596566" y="478448"/>
            <a:ext cx="11008058" cy="80721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sz="3200" b="1" i="0">
                <a:solidFill>
                  <a:srgbClr val="05028B"/>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sp>
        <p:nvSpPr>
          <p:cNvPr id="67" name="Google Shape;67;p58"/>
          <p:cNvSpPr txBox="1">
            <a:spLocks noGrp="1"/>
          </p:cNvSpPr>
          <p:nvPr>
            <p:ph type="body" idx="1"/>
          </p:nvPr>
        </p:nvSpPr>
        <p:spPr>
          <a:xfrm>
            <a:off x="587376" y="1449388"/>
            <a:ext cx="8509560" cy="491966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800"/>
              <a:buNone/>
              <a:defRPr b="0" i="0">
                <a:solidFill>
                  <a:srgbClr val="02003B"/>
                </a:solidFill>
                <a:latin typeface="Avenir Next LT Pro" panose="020B0504020202020204" pitchFamily="34" charset="77"/>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8" name="Google Shape;68;p58"/>
          <p:cNvSpPr txBox="1">
            <a:spLocks noGrp="1"/>
          </p:cNvSpPr>
          <p:nvPr>
            <p:ph type="ftr" idx="11"/>
          </p:nvPr>
        </p:nvSpPr>
        <p:spPr>
          <a:xfrm>
            <a:off x="589117" y="6449518"/>
            <a:ext cx="6247465" cy="160337"/>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1000">
                <a:solidFill>
                  <a:srgbClr val="05028B"/>
                </a:solidFill>
                <a:latin typeface="Avenir Next LT Pro" panose="020B0504020202020204" pitchFamily="34" charset="77"/>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9" name="Google Shape;69;p58"/>
          <p:cNvSpPr txBox="1">
            <a:spLocks noGrp="1"/>
          </p:cNvSpPr>
          <p:nvPr>
            <p:ph type="sldNum" idx="12"/>
          </p:nvPr>
        </p:nvSpPr>
        <p:spPr>
          <a:xfrm>
            <a:off x="8861424" y="6449518"/>
            <a:ext cx="2743200" cy="160337"/>
          </a:xfrm>
          <a:prstGeom prst="rect">
            <a:avLst/>
          </a:prstGeom>
          <a:noFill/>
          <a:ln>
            <a:noFill/>
          </a:ln>
        </p:spPr>
        <p:txBody>
          <a:bodyPr spcFirstLastPara="1" wrap="square" lIns="0" tIns="0" rIns="0" bIns="0" anchor="ctr" anchorCtr="0">
            <a:noAutofit/>
          </a:bodyPr>
          <a:lstStyle>
            <a:lvl1pPr marL="0" lvl="0" indent="0" algn="r">
              <a:spcBef>
                <a:spcPts val="0"/>
              </a:spcBef>
              <a:buNone/>
              <a:defRPr sz="1000">
                <a:solidFill>
                  <a:srgbClr val="05028B"/>
                </a:solidFill>
                <a:latin typeface="Avenir Next LT Pro" panose="020B0504020202020204" pitchFamily="34" charset="77"/>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‹nr.›</a:t>
            </a:fld>
            <a:endParaRPr lang="en-GB" dirty="0"/>
          </a:p>
        </p:txBody>
      </p:sp>
    </p:spTree>
    <p:extLst>
      <p:ext uri="{BB962C8B-B14F-4D97-AF65-F5344CB8AC3E}">
        <p14:creationId xmlns:p14="http://schemas.microsoft.com/office/powerpoint/2010/main" val="3806762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preserve="1">
  <p:cSld name="Quote">
    <p:bg>
      <p:bgPr>
        <a:solidFill>
          <a:schemeClr val="bg1"/>
        </a:solidFill>
        <a:effectLst/>
      </p:bgPr>
    </p:bg>
    <p:spTree>
      <p:nvGrpSpPr>
        <p:cNvPr id="1" name="Shape 83"/>
        <p:cNvGrpSpPr/>
        <p:nvPr/>
      </p:nvGrpSpPr>
      <p:grpSpPr>
        <a:xfrm>
          <a:off x="0" y="0"/>
          <a:ext cx="0" cy="0"/>
          <a:chOff x="0" y="0"/>
          <a:chExt cx="0" cy="0"/>
        </a:xfrm>
      </p:grpSpPr>
      <p:pic>
        <p:nvPicPr>
          <p:cNvPr id="6" name="Picture 5">
            <a:extLst>
              <a:ext uri="{FF2B5EF4-FFF2-40B4-BE49-F238E27FC236}">
                <a16:creationId xmlns:a16="http://schemas.microsoft.com/office/drawing/2014/main" id="{FE10F14C-096C-4D4E-8904-4D08C940B3F4}"/>
              </a:ext>
            </a:extLst>
          </p:cNvPr>
          <p:cNvPicPr>
            <a:picLocks noChangeAspect="1"/>
          </p:cNvPicPr>
          <p:nvPr userDrawn="1"/>
        </p:nvPicPr>
        <p:blipFill>
          <a:blip r:embed="rId2">
            <a:alphaModFix amt="75000"/>
          </a:blip>
          <a:srcRect/>
          <a:stretch/>
        </p:blipFill>
        <p:spPr>
          <a:xfrm>
            <a:off x="0" y="0"/>
            <a:ext cx="12192000" cy="6858000"/>
          </a:xfrm>
          <a:prstGeom prst="rect">
            <a:avLst/>
          </a:prstGeom>
        </p:spPr>
      </p:pic>
      <p:sp>
        <p:nvSpPr>
          <p:cNvPr id="86" name="Google Shape;86;p60"/>
          <p:cNvSpPr txBox="1">
            <a:spLocks noGrp="1"/>
          </p:cNvSpPr>
          <p:nvPr>
            <p:ph type="ftr" idx="11"/>
          </p:nvPr>
        </p:nvSpPr>
        <p:spPr>
          <a:xfrm>
            <a:off x="589117" y="6449518"/>
            <a:ext cx="6247465" cy="160337"/>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1000">
                <a:solidFill>
                  <a:srgbClr val="02003B"/>
                </a:solidFill>
                <a:latin typeface="Avenir Next LT Pro" panose="020B0504020202020204" pitchFamily="34" charset="77"/>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87" name="Google Shape;87;p60"/>
          <p:cNvSpPr txBox="1">
            <a:spLocks noGrp="1"/>
          </p:cNvSpPr>
          <p:nvPr>
            <p:ph type="sldNum" idx="12"/>
          </p:nvPr>
        </p:nvSpPr>
        <p:spPr>
          <a:xfrm>
            <a:off x="8861424" y="6449518"/>
            <a:ext cx="2743200" cy="160337"/>
          </a:xfrm>
          <a:prstGeom prst="rect">
            <a:avLst/>
          </a:prstGeom>
          <a:noFill/>
          <a:ln>
            <a:noFill/>
          </a:ln>
        </p:spPr>
        <p:txBody>
          <a:bodyPr spcFirstLastPara="1" wrap="square" lIns="0" tIns="0" rIns="0" bIns="0" anchor="ctr" anchorCtr="0">
            <a:noAutofit/>
          </a:bodyPr>
          <a:lstStyle>
            <a:lvl1pPr marL="0" lvl="0" indent="0" algn="r">
              <a:spcBef>
                <a:spcPts val="0"/>
              </a:spcBef>
              <a:buNone/>
              <a:defRPr sz="1000">
                <a:solidFill>
                  <a:srgbClr val="02003B"/>
                </a:solidFill>
                <a:latin typeface="Avenir Next LT Pro" panose="020B0504020202020204" pitchFamily="34" charset="77"/>
                <a:ea typeface="Avenir Next LT Pro" panose="020B0504020202020204" pitchFamily="34" charset="77"/>
                <a:cs typeface="Arial"/>
                <a:sym typeface="Arial"/>
              </a:defRPr>
            </a:lvl1pPr>
            <a:lvl2pPr marL="0" lvl="1" indent="0" algn="r">
              <a:spcBef>
                <a:spcPts val="0"/>
              </a:spcBef>
              <a:buNone/>
              <a:defRPr sz="800">
                <a:solidFill>
                  <a:schemeClr val="dk2"/>
                </a:solidFill>
                <a:latin typeface="Arial"/>
                <a:ea typeface="Arial"/>
                <a:cs typeface="Arial"/>
                <a:sym typeface="Arial"/>
              </a:defRPr>
            </a:lvl2pPr>
            <a:lvl3pPr marL="0" lvl="2" indent="0" algn="r">
              <a:spcBef>
                <a:spcPts val="0"/>
              </a:spcBef>
              <a:buNone/>
              <a:defRPr sz="800">
                <a:solidFill>
                  <a:schemeClr val="dk2"/>
                </a:solidFill>
                <a:latin typeface="Arial"/>
                <a:ea typeface="Arial"/>
                <a:cs typeface="Arial"/>
                <a:sym typeface="Arial"/>
              </a:defRPr>
            </a:lvl3pPr>
            <a:lvl4pPr marL="0" lvl="3" indent="0" algn="r">
              <a:spcBef>
                <a:spcPts val="0"/>
              </a:spcBef>
              <a:buNone/>
              <a:defRPr sz="800">
                <a:solidFill>
                  <a:schemeClr val="dk2"/>
                </a:solidFill>
                <a:latin typeface="Arial"/>
                <a:ea typeface="Arial"/>
                <a:cs typeface="Arial"/>
                <a:sym typeface="Arial"/>
              </a:defRPr>
            </a:lvl4pPr>
            <a:lvl5pPr marL="0" lvl="4" indent="0" algn="r">
              <a:spcBef>
                <a:spcPts val="0"/>
              </a:spcBef>
              <a:buNone/>
              <a:defRPr sz="800">
                <a:solidFill>
                  <a:schemeClr val="dk2"/>
                </a:solidFill>
                <a:latin typeface="Arial"/>
                <a:ea typeface="Arial"/>
                <a:cs typeface="Arial"/>
                <a:sym typeface="Arial"/>
              </a:defRPr>
            </a:lvl5pPr>
            <a:lvl6pPr marL="0" lvl="5" indent="0" algn="r">
              <a:spcBef>
                <a:spcPts val="0"/>
              </a:spcBef>
              <a:buNone/>
              <a:defRPr sz="800">
                <a:solidFill>
                  <a:schemeClr val="dk2"/>
                </a:solidFill>
                <a:latin typeface="Arial"/>
                <a:ea typeface="Arial"/>
                <a:cs typeface="Arial"/>
                <a:sym typeface="Arial"/>
              </a:defRPr>
            </a:lvl6pPr>
            <a:lvl7pPr marL="0" lvl="6" indent="0" algn="r">
              <a:spcBef>
                <a:spcPts val="0"/>
              </a:spcBef>
              <a:buNone/>
              <a:defRPr sz="800">
                <a:solidFill>
                  <a:schemeClr val="dk2"/>
                </a:solidFill>
                <a:latin typeface="Arial"/>
                <a:ea typeface="Arial"/>
                <a:cs typeface="Arial"/>
                <a:sym typeface="Arial"/>
              </a:defRPr>
            </a:lvl7pPr>
            <a:lvl8pPr marL="0" lvl="7" indent="0" algn="r">
              <a:spcBef>
                <a:spcPts val="0"/>
              </a:spcBef>
              <a:buNone/>
              <a:defRPr sz="800">
                <a:solidFill>
                  <a:schemeClr val="dk2"/>
                </a:solidFill>
                <a:latin typeface="Arial"/>
                <a:ea typeface="Arial"/>
                <a:cs typeface="Arial"/>
                <a:sym typeface="Arial"/>
              </a:defRPr>
            </a:lvl8pPr>
            <a:lvl9pPr marL="0" lvl="8" indent="0" algn="r">
              <a:spcBef>
                <a:spcPts val="0"/>
              </a:spcBef>
              <a:buNone/>
              <a:defRPr sz="800">
                <a:solidFill>
                  <a:schemeClr val="dk2"/>
                </a:solidFill>
                <a:latin typeface="Arial"/>
                <a:ea typeface="Arial"/>
                <a:cs typeface="Arial"/>
                <a:sym typeface="Arial"/>
              </a:defRPr>
            </a:lvl9pPr>
          </a:lstStyle>
          <a:p>
            <a:fld id="{00000000-1234-1234-1234-123412341234}" type="slidenum">
              <a:rPr lang="en-GB" smtClean="0"/>
              <a:pPr/>
              <a:t>‹nr.›</a:t>
            </a:fld>
            <a:endParaRPr lang="en-GB"/>
          </a:p>
        </p:txBody>
      </p:sp>
      <p:sp>
        <p:nvSpPr>
          <p:cNvPr id="89" name="Google Shape;89;p60"/>
          <p:cNvSpPr txBox="1">
            <a:spLocks noGrp="1"/>
          </p:cNvSpPr>
          <p:nvPr>
            <p:ph type="ctrTitle"/>
          </p:nvPr>
        </p:nvSpPr>
        <p:spPr>
          <a:xfrm>
            <a:off x="590305" y="2038372"/>
            <a:ext cx="7814393" cy="229505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Black"/>
              <a:buNone/>
              <a:defRPr sz="2800" b="1" i="0">
                <a:solidFill>
                  <a:srgbClr val="05028B"/>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90" name="Google Shape;90;p60"/>
          <p:cNvSpPr txBox="1">
            <a:spLocks noGrp="1"/>
          </p:cNvSpPr>
          <p:nvPr>
            <p:ph type="subTitle" idx="1"/>
          </p:nvPr>
        </p:nvSpPr>
        <p:spPr>
          <a:xfrm>
            <a:off x="590306" y="4795970"/>
            <a:ext cx="7814392" cy="5785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chemeClr val="dk1"/>
              </a:buClr>
              <a:buSzPts val="2000"/>
              <a:buNone/>
              <a:defRPr sz="2000" b="0" i="0">
                <a:solidFill>
                  <a:srgbClr val="05028B"/>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4" name="Graphic 3">
            <a:extLst>
              <a:ext uri="{FF2B5EF4-FFF2-40B4-BE49-F238E27FC236}">
                <a16:creationId xmlns:a16="http://schemas.microsoft.com/office/drawing/2014/main" id="{B7241309-1F2E-BD49-8FB7-2FA590B5595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89118" y="963386"/>
            <a:ext cx="931714" cy="763488"/>
          </a:xfrm>
          <a:prstGeom prst="rect">
            <a:avLst/>
          </a:prstGeom>
        </p:spPr>
      </p:pic>
    </p:spTree>
    <p:extLst>
      <p:ext uri="{BB962C8B-B14F-4D97-AF65-F5344CB8AC3E}">
        <p14:creationId xmlns:p14="http://schemas.microsoft.com/office/powerpoint/2010/main" val="2944484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Divider - 2" userDrawn="1">
  <p:cSld name="Divider - 2">
    <p:spTree>
      <p:nvGrpSpPr>
        <p:cNvPr id="1" name="Shape 108"/>
        <p:cNvGrpSpPr/>
        <p:nvPr/>
      </p:nvGrpSpPr>
      <p:grpSpPr>
        <a:xfrm>
          <a:off x="0" y="0"/>
          <a:ext cx="0" cy="0"/>
          <a:chOff x="0" y="0"/>
          <a:chExt cx="0" cy="0"/>
        </a:xfrm>
      </p:grpSpPr>
      <p:pic>
        <p:nvPicPr>
          <p:cNvPr id="3" name="Picture 2" descr="A blue background with white lines&#10;&#10;Description automatically generated">
            <a:extLst>
              <a:ext uri="{FF2B5EF4-FFF2-40B4-BE49-F238E27FC236}">
                <a16:creationId xmlns:a16="http://schemas.microsoft.com/office/drawing/2014/main" id="{0D3AE85E-FDD2-3F40-976D-D01CC7384257}"/>
              </a:ext>
            </a:extLst>
          </p:cNvPr>
          <p:cNvPicPr>
            <a:picLocks noChangeAspect="1"/>
          </p:cNvPicPr>
          <p:nvPr userDrawn="1"/>
        </p:nvPicPr>
        <p:blipFill rotWithShape="1">
          <a:blip r:embed="rId2"/>
          <a:srcRect r="823"/>
          <a:stretch/>
        </p:blipFill>
        <p:spPr>
          <a:xfrm>
            <a:off x="0" y="0"/>
            <a:ext cx="12192000" cy="6858000"/>
          </a:xfrm>
          <a:prstGeom prst="rect">
            <a:avLst/>
          </a:prstGeom>
        </p:spPr>
      </p:pic>
      <p:sp>
        <p:nvSpPr>
          <p:cNvPr id="12" name="Google Shape;102;p62">
            <a:extLst>
              <a:ext uri="{FF2B5EF4-FFF2-40B4-BE49-F238E27FC236}">
                <a16:creationId xmlns:a16="http://schemas.microsoft.com/office/drawing/2014/main" id="{B3B233C6-3B6C-0240-B814-CED359191BE1}"/>
              </a:ext>
            </a:extLst>
          </p:cNvPr>
          <p:cNvSpPr txBox="1">
            <a:spLocks noGrp="1"/>
          </p:cNvSpPr>
          <p:nvPr>
            <p:ph type="ftr" idx="11"/>
          </p:nvPr>
        </p:nvSpPr>
        <p:spPr>
          <a:xfrm>
            <a:off x="589117" y="6449518"/>
            <a:ext cx="6247465" cy="160337"/>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1000">
                <a:solidFill>
                  <a:srgbClr val="EEE4CF"/>
                </a:solidFill>
                <a:latin typeface="Avenir Next LT Pro" panose="020B0504020202020204" pitchFamily="34" charset="77"/>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3" name="Google Shape;103;p62">
            <a:extLst>
              <a:ext uri="{FF2B5EF4-FFF2-40B4-BE49-F238E27FC236}">
                <a16:creationId xmlns:a16="http://schemas.microsoft.com/office/drawing/2014/main" id="{F715B887-3307-2D42-B4DC-C4A37AF31DA9}"/>
              </a:ext>
            </a:extLst>
          </p:cNvPr>
          <p:cNvSpPr txBox="1">
            <a:spLocks noGrp="1"/>
          </p:cNvSpPr>
          <p:nvPr>
            <p:ph type="sldNum" idx="12"/>
          </p:nvPr>
        </p:nvSpPr>
        <p:spPr>
          <a:xfrm>
            <a:off x="8861424" y="6449518"/>
            <a:ext cx="2743200" cy="160337"/>
          </a:xfrm>
          <a:prstGeom prst="rect">
            <a:avLst/>
          </a:prstGeom>
          <a:noFill/>
          <a:ln>
            <a:noFill/>
          </a:ln>
        </p:spPr>
        <p:txBody>
          <a:bodyPr spcFirstLastPara="1" wrap="square" lIns="0" tIns="0" rIns="0" bIns="0" anchor="ctr" anchorCtr="0">
            <a:noAutofit/>
          </a:bodyPr>
          <a:lstStyle>
            <a:lvl1pPr marL="0" lvl="0" indent="0" algn="r">
              <a:spcBef>
                <a:spcPts val="0"/>
              </a:spcBef>
              <a:buNone/>
              <a:defRPr sz="1000">
                <a:solidFill>
                  <a:schemeClr val="bg1"/>
                </a:solidFill>
                <a:latin typeface="Avenir Next LT Pro" panose="020B0504020202020204" pitchFamily="34" charset="77"/>
                <a:ea typeface="Avenir Next LT Pro" panose="020B0504020202020204" pitchFamily="34" charset="77"/>
                <a:cs typeface="Arial"/>
                <a:sym typeface="Arial"/>
              </a:defRPr>
            </a:lvl1pPr>
            <a:lvl2pPr marL="0" lvl="1" indent="0" algn="r">
              <a:spcBef>
                <a:spcPts val="0"/>
              </a:spcBef>
              <a:buNone/>
              <a:defRPr sz="800">
                <a:solidFill>
                  <a:schemeClr val="dk2"/>
                </a:solidFill>
                <a:latin typeface="Arial"/>
                <a:ea typeface="Arial"/>
                <a:cs typeface="Arial"/>
                <a:sym typeface="Arial"/>
              </a:defRPr>
            </a:lvl2pPr>
            <a:lvl3pPr marL="0" lvl="2" indent="0" algn="r">
              <a:spcBef>
                <a:spcPts val="0"/>
              </a:spcBef>
              <a:buNone/>
              <a:defRPr sz="800">
                <a:solidFill>
                  <a:schemeClr val="dk2"/>
                </a:solidFill>
                <a:latin typeface="Arial"/>
                <a:ea typeface="Arial"/>
                <a:cs typeface="Arial"/>
                <a:sym typeface="Arial"/>
              </a:defRPr>
            </a:lvl3pPr>
            <a:lvl4pPr marL="0" lvl="3" indent="0" algn="r">
              <a:spcBef>
                <a:spcPts val="0"/>
              </a:spcBef>
              <a:buNone/>
              <a:defRPr sz="800">
                <a:solidFill>
                  <a:schemeClr val="dk2"/>
                </a:solidFill>
                <a:latin typeface="Arial"/>
                <a:ea typeface="Arial"/>
                <a:cs typeface="Arial"/>
                <a:sym typeface="Arial"/>
              </a:defRPr>
            </a:lvl4pPr>
            <a:lvl5pPr marL="0" lvl="4" indent="0" algn="r">
              <a:spcBef>
                <a:spcPts val="0"/>
              </a:spcBef>
              <a:buNone/>
              <a:defRPr sz="800">
                <a:solidFill>
                  <a:schemeClr val="dk2"/>
                </a:solidFill>
                <a:latin typeface="Arial"/>
                <a:ea typeface="Arial"/>
                <a:cs typeface="Arial"/>
                <a:sym typeface="Arial"/>
              </a:defRPr>
            </a:lvl5pPr>
            <a:lvl6pPr marL="0" lvl="5" indent="0" algn="r">
              <a:spcBef>
                <a:spcPts val="0"/>
              </a:spcBef>
              <a:buNone/>
              <a:defRPr sz="800">
                <a:solidFill>
                  <a:schemeClr val="dk2"/>
                </a:solidFill>
                <a:latin typeface="Arial"/>
                <a:ea typeface="Arial"/>
                <a:cs typeface="Arial"/>
                <a:sym typeface="Arial"/>
              </a:defRPr>
            </a:lvl6pPr>
            <a:lvl7pPr marL="0" lvl="6" indent="0" algn="r">
              <a:spcBef>
                <a:spcPts val="0"/>
              </a:spcBef>
              <a:buNone/>
              <a:defRPr sz="800">
                <a:solidFill>
                  <a:schemeClr val="dk2"/>
                </a:solidFill>
                <a:latin typeface="Arial"/>
                <a:ea typeface="Arial"/>
                <a:cs typeface="Arial"/>
                <a:sym typeface="Arial"/>
              </a:defRPr>
            </a:lvl7pPr>
            <a:lvl8pPr marL="0" lvl="7" indent="0" algn="r">
              <a:spcBef>
                <a:spcPts val="0"/>
              </a:spcBef>
              <a:buNone/>
              <a:defRPr sz="800">
                <a:solidFill>
                  <a:schemeClr val="dk2"/>
                </a:solidFill>
                <a:latin typeface="Arial"/>
                <a:ea typeface="Arial"/>
                <a:cs typeface="Arial"/>
                <a:sym typeface="Arial"/>
              </a:defRPr>
            </a:lvl8pPr>
            <a:lvl9pPr marL="0" lvl="8" indent="0" algn="r">
              <a:spcBef>
                <a:spcPts val="0"/>
              </a:spcBef>
              <a:buNone/>
              <a:defRPr sz="800">
                <a:solidFill>
                  <a:schemeClr val="dk2"/>
                </a:solidFill>
                <a:latin typeface="Arial"/>
                <a:ea typeface="Arial"/>
                <a:cs typeface="Arial"/>
                <a:sym typeface="Arial"/>
              </a:defRPr>
            </a:lvl9pPr>
          </a:lstStyle>
          <a:p>
            <a:fld id="{00000000-1234-1234-1234-123412341234}" type="slidenum">
              <a:rPr lang="en-GB" smtClean="0"/>
              <a:pPr/>
              <a:t>‹nr.›</a:t>
            </a:fld>
            <a:endParaRPr lang="en-GB" dirty="0"/>
          </a:p>
        </p:txBody>
      </p:sp>
      <p:sp>
        <p:nvSpPr>
          <p:cNvPr id="14" name="Google Shape;104;p62">
            <a:extLst>
              <a:ext uri="{FF2B5EF4-FFF2-40B4-BE49-F238E27FC236}">
                <a16:creationId xmlns:a16="http://schemas.microsoft.com/office/drawing/2014/main" id="{0C2DD493-BD44-0149-B68A-61C62943A903}"/>
              </a:ext>
            </a:extLst>
          </p:cNvPr>
          <p:cNvSpPr txBox="1">
            <a:spLocks noGrp="1"/>
          </p:cNvSpPr>
          <p:nvPr>
            <p:ph type="ctrTitle"/>
          </p:nvPr>
        </p:nvSpPr>
        <p:spPr>
          <a:xfrm>
            <a:off x="590305" y="4572000"/>
            <a:ext cx="6778397" cy="110142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3600"/>
              <a:buFont typeface="Arial Black"/>
              <a:buNone/>
              <a:defRPr sz="3600" b="1" i="0">
                <a:solidFill>
                  <a:schemeClr val="bg1"/>
                </a:solidFill>
                <a:latin typeface="Avenir Next LT Pro" panose="020B0504020202020204"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sp>
        <p:nvSpPr>
          <p:cNvPr id="15" name="Google Shape;105;p62">
            <a:extLst>
              <a:ext uri="{FF2B5EF4-FFF2-40B4-BE49-F238E27FC236}">
                <a16:creationId xmlns:a16="http://schemas.microsoft.com/office/drawing/2014/main" id="{5CE91C36-CF8D-FE4A-A82B-10A590E0B341}"/>
              </a:ext>
            </a:extLst>
          </p:cNvPr>
          <p:cNvSpPr txBox="1">
            <a:spLocks noGrp="1"/>
          </p:cNvSpPr>
          <p:nvPr>
            <p:ph type="subTitle" idx="1"/>
          </p:nvPr>
        </p:nvSpPr>
        <p:spPr>
          <a:xfrm>
            <a:off x="590306" y="5851424"/>
            <a:ext cx="5898044" cy="512762"/>
          </a:xfrm>
          <a:prstGeom prst="rect">
            <a:avLst/>
          </a:prstGeom>
          <a:noFill/>
          <a:ln>
            <a:noFill/>
          </a:ln>
        </p:spPr>
        <p:txBody>
          <a:bodyPr spcFirstLastPara="1" wrap="square" lIns="0" tIns="0" rIns="0" bIns="0" anchor="b" anchorCtr="0">
            <a:noAutofit/>
          </a:bodyPr>
          <a:lstStyle>
            <a:lvl1pPr marL="0" lvl="0" indent="0" algn="l">
              <a:lnSpc>
                <a:spcPct val="90000"/>
              </a:lnSpc>
              <a:spcBef>
                <a:spcPts val="1000"/>
              </a:spcBef>
              <a:spcAft>
                <a:spcPts val="0"/>
              </a:spcAft>
              <a:buClr>
                <a:schemeClr val="dk1"/>
              </a:buClr>
              <a:buSzPts val="1800"/>
              <a:buNone/>
              <a:defRPr sz="1800" b="0" i="0">
                <a:solidFill>
                  <a:srgbClr val="EEE4CF"/>
                </a:solidFill>
                <a:latin typeface="Avenir Next LT Pro" panose="020B0504020202020204" pitchFamily="34" charset="77"/>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773463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02003B"/>
        </a:solidFill>
        <a:effectLst/>
      </p:bgPr>
    </p:bg>
    <p:spTree>
      <p:nvGrpSpPr>
        <p:cNvPr id="1" name="Shape 204"/>
        <p:cNvGrpSpPr/>
        <p:nvPr/>
      </p:nvGrpSpPr>
      <p:grpSpPr>
        <a:xfrm>
          <a:off x="0" y="0"/>
          <a:ext cx="0" cy="0"/>
          <a:chOff x="0" y="0"/>
          <a:chExt cx="0" cy="0"/>
        </a:xfrm>
      </p:grpSpPr>
      <p:sp>
        <p:nvSpPr>
          <p:cNvPr id="205" name="Google Shape;205;p74"/>
          <p:cNvSpPr txBox="1">
            <a:spLocks noGrp="1"/>
          </p:cNvSpPr>
          <p:nvPr>
            <p:ph type="ftr" idx="11"/>
          </p:nvPr>
        </p:nvSpPr>
        <p:spPr>
          <a:xfrm>
            <a:off x="589117" y="6449518"/>
            <a:ext cx="6247465" cy="160337"/>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1000">
                <a:solidFill>
                  <a:schemeClr val="bg1"/>
                </a:solidFill>
                <a:latin typeface="Avenir Next LT Pro" panose="020B0504020202020204" pitchFamily="34" charset="77"/>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06" name="Google Shape;206;p74"/>
          <p:cNvSpPr txBox="1">
            <a:spLocks noGrp="1"/>
          </p:cNvSpPr>
          <p:nvPr>
            <p:ph type="sldNum" idx="12"/>
          </p:nvPr>
        </p:nvSpPr>
        <p:spPr>
          <a:xfrm>
            <a:off x="8861424" y="6449518"/>
            <a:ext cx="2743200" cy="160337"/>
          </a:xfrm>
          <a:prstGeom prst="rect">
            <a:avLst/>
          </a:prstGeom>
          <a:noFill/>
          <a:ln>
            <a:noFill/>
          </a:ln>
        </p:spPr>
        <p:txBody>
          <a:bodyPr spcFirstLastPara="1" wrap="square" lIns="0" tIns="0" rIns="0" bIns="0" anchor="ctr" anchorCtr="0">
            <a:noAutofit/>
          </a:bodyPr>
          <a:lstStyle>
            <a:lvl1pPr marL="0" lvl="0" indent="0" algn="r">
              <a:spcBef>
                <a:spcPts val="0"/>
              </a:spcBef>
              <a:buNone/>
              <a:defRPr sz="1000">
                <a:solidFill>
                  <a:schemeClr val="bg1"/>
                </a:solidFill>
                <a:latin typeface="Avenir Next LT Pro" panose="020B0504020202020204" pitchFamily="34" charset="77"/>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‹nr.›</a:t>
            </a:fld>
            <a:endParaRPr lang="en-GB" dirty="0"/>
          </a:p>
        </p:txBody>
      </p:sp>
    </p:spTree>
    <p:extLst>
      <p:ext uri="{BB962C8B-B14F-4D97-AF65-F5344CB8AC3E}">
        <p14:creationId xmlns:p14="http://schemas.microsoft.com/office/powerpoint/2010/main" val="1314543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4032E7"/>
        </a:solidFill>
        <a:effectLst/>
      </p:bgPr>
    </p:bg>
    <p:spTree>
      <p:nvGrpSpPr>
        <p:cNvPr id="1" name="Shape 204"/>
        <p:cNvGrpSpPr/>
        <p:nvPr/>
      </p:nvGrpSpPr>
      <p:grpSpPr>
        <a:xfrm>
          <a:off x="0" y="0"/>
          <a:ext cx="0" cy="0"/>
          <a:chOff x="0" y="0"/>
          <a:chExt cx="0" cy="0"/>
        </a:xfrm>
      </p:grpSpPr>
      <p:sp>
        <p:nvSpPr>
          <p:cNvPr id="205" name="Google Shape;205;p74"/>
          <p:cNvSpPr txBox="1">
            <a:spLocks noGrp="1"/>
          </p:cNvSpPr>
          <p:nvPr>
            <p:ph type="ftr" idx="11"/>
          </p:nvPr>
        </p:nvSpPr>
        <p:spPr>
          <a:xfrm>
            <a:off x="589117" y="6449518"/>
            <a:ext cx="6247465" cy="160337"/>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1000">
                <a:solidFill>
                  <a:schemeClr val="tx2"/>
                </a:solidFill>
                <a:latin typeface="Avenir Next LT Pro" panose="020B0504020202020204" pitchFamily="34" charset="77"/>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06" name="Google Shape;206;p74"/>
          <p:cNvSpPr txBox="1">
            <a:spLocks noGrp="1"/>
          </p:cNvSpPr>
          <p:nvPr>
            <p:ph type="sldNum" idx="12"/>
          </p:nvPr>
        </p:nvSpPr>
        <p:spPr>
          <a:xfrm>
            <a:off x="8861424" y="6449518"/>
            <a:ext cx="2743200" cy="160337"/>
          </a:xfrm>
          <a:prstGeom prst="rect">
            <a:avLst/>
          </a:prstGeom>
          <a:noFill/>
          <a:ln>
            <a:noFill/>
          </a:ln>
        </p:spPr>
        <p:txBody>
          <a:bodyPr spcFirstLastPara="1" wrap="square" lIns="0" tIns="0" rIns="0" bIns="0" anchor="ctr" anchorCtr="0">
            <a:noAutofit/>
          </a:bodyPr>
          <a:lstStyle>
            <a:lvl1pPr marL="0" lvl="0" indent="0" algn="r">
              <a:spcBef>
                <a:spcPts val="0"/>
              </a:spcBef>
              <a:buNone/>
              <a:defRPr sz="1000">
                <a:solidFill>
                  <a:schemeClr val="tx2"/>
                </a:solidFill>
                <a:latin typeface="Avenir Next LT Pro" panose="020B0504020202020204" pitchFamily="34" charset="77"/>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‹nr.›</a:t>
            </a:fld>
            <a:endParaRPr lang="en-GB" dirty="0"/>
          </a:p>
        </p:txBody>
      </p:sp>
    </p:spTree>
    <p:extLst>
      <p:ext uri="{BB962C8B-B14F-4D97-AF65-F5344CB8AC3E}">
        <p14:creationId xmlns:p14="http://schemas.microsoft.com/office/powerpoint/2010/main" val="1880680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tx2"/>
        </a:solidFill>
        <a:effectLst/>
      </p:bgPr>
    </p:bg>
    <p:spTree>
      <p:nvGrpSpPr>
        <p:cNvPr id="1" name="Shape 204"/>
        <p:cNvGrpSpPr/>
        <p:nvPr/>
      </p:nvGrpSpPr>
      <p:grpSpPr>
        <a:xfrm>
          <a:off x="0" y="0"/>
          <a:ext cx="0" cy="0"/>
          <a:chOff x="0" y="0"/>
          <a:chExt cx="0" cy="0"/>
        </a:xfrm>
      </p:grpSpPr>
      <p:sp>
        <p:nvSpPr>
          <p:cNvPr id="205" name="Google Shape;205;p74"/>
          <p:cNvSpPr txBox="1">
            <a:spLocks noGrp="1"/>
          </p:cNvSpPr>
          <p:nvPr>
            <p:ph type="ftr" idx="11"/>
          </p:nvPr>
        </p:nvSpPr>
        <p:spPr>
          <a:xfrm>
            <a:off x="589117" y="6449518"/>
            <a:ext cx="6247465" cy="160337"/>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1000">
                <a:solidFill>
                  <a:srgbClr val="05028B"/>
                </a:solidFill>
                <a:latin typeface="Avenir Next LT Pro" panose="020B0504020202020204" pitchFamily="34" charset="77"/>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06" name="Google Shape;206;p74"/>
          <p:cNvSpPr txBox="1">
            <a:spLocks noGrp="1"/>
          </p:cNvSpPr>
          <p:nvPr>
            <p:ph type="sldNum" idx="12"/>
          </p:nvPr>
        </p:nvSpPr>
        <p:spPr>
          <a:xfrm>
            <a:off x="8861424" y="6449518"/>
            <a:ext cx="2743200" cy="160337"/>
          </a:xfrm>
          <a:prstGeom prst="rect">
            <a:avLst/>
          </a:prstGeom>
          <a:noFill/>
          <a:ln>
            <a:noFill/>
          </a:ln>
        </p:spPr>
        <p:txBody>
          <a:bodyPr spcFirstLastPara="1" wrap="square" lIns="0" tIns="0" rIns="0" bIns="0" anchor="ctr" anchorCtr="0">
            <a:noAutofit/>
          </a:bodyPr>
          <a:lstStyle>
            <a:lvl1pPr marL="0" lvl="0" indent="0" algn="r">
              <a:spcBef>
                <a:spcPts val="0"/>
              </a:spcBef>
              <a:buNone/>
              <a:defRPr sz="1000">
                <a:solidFill>
                  <a:srgbClr val="05028B"/>
                </a:solidFill>
                <a:latin typeface="Avenir Next LT Pro" panose="020B0504020202020204" pitchFamily="34" charset="77"/>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‹nr.›</a:t>
            </a:fld>
            <a:endParaRPr lang="en-GB" dirty="0"/>
          </a:p>
        </p:txBody>
      </p:sp>
    </p:spTree>
    <p:extLst>
      <p:ext uri="{BB962C8B-B14F-4D97-AF65-F5344CB8AC3E}">
        <p14:creationId xmlns:p14="http://schemas.microsoft.com/office/powerpoint/2010/main" val="2733947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bg1"/>
        </a:solidFill>
        <a:effectLst/>
      </p:bgPr>
    </p:bg>
    <p:spTree>
      <p:nvGrpSpPr>
        <p:cNvPr id="1" name="Shape 204"/>
        <p:cNvGrpSpPr/>
        <p:nvPr/>
      </p:nvGrpSpPr>
      <p:grpSpPr>
        <a:xfrm>
          <a:off x="0" y="0"/>
          <a:ext cx="0" cy="0"/>
          <a:chOff x="0" y="0"/>
          <a:chExt cx="0" cy="0"/>
        </a:xfrm>
      </p:grpSpPr>
      <p:sp>
        <p:nvSpPr>
          <p:cNvPr id="205" name="Google Shape;205;p74"/>
          <p:cNvSpPr txBox="1">
            <a:spLocks noGrp="1"/>
          </p:cNvSpPr>
          <p:nvPr>
            <p:ph type="ftr" idx="11"/>
          </p:nvPr>
        </p:nvSpPr>
        <p:spPr>
          <a:xfrm>
            <a:off x="589117" y="6449518"/>
            <a:ext cx="6247465" cy="160337"/>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1000">
                <a:solidFill>
                  <a:srgbClr val="02003B"/>
                </a:solidFill>
                <a:latin typeface="Avenir Next LT Pro" panose="020B0504020202020204" pitchFamily="34" charset="77"/>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06" name="Google Shape;206;p74"/>
          <p:cNvSpPr txBox="1">
            <a:spLocks noGrp="1"/>
          </p:cNvSpPr>
          <p:nvPr>
            <p:ph type="sldNum" idx="12"/>
          </p:nvPr>
        </p:nvSpPr>
        <p:spPr>
          <a:xfrm>
            <a:off x="8861424" y="6449518"/>
            <a:ext cx="2743200" cy="160337"/>
          </a:xfrm>
          <a:prstGeom prst="rect">
            <a:avLst/>
          </a:prstGeom>
          <a:noFill/>
          <a:ln>
            <a:noFill/>
          </a:ln>
        </p:spPr>
        <p:txBody>
          <a:bodyPr spcFirstLastPara="1" wrap="square" lIns="0" tIns="0" rIns="0" bIns="0" anchor="ctr" anchorCtr="0">
            <a:noAutofit/>
          </a:bodyPr>
          <a:lstStyle>
            <a:lvl1pPr marL="0" lvl="0" indent="0" algn="r">
              <a:spcBef>
                <a:spcPts val="0"/>
              </a:spcBef>
              <a:buNone/>
              <a:defRPr sz="1000">
                <a:solidFill>
                  <a:srgbClr val="02003B"/>
                </a:solidFill>
                <a:latin typeface="Avenir Next LT Pro" panose="020B0504020202020204" pitchFamily="34" charset="77"/>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‹nr.›</a:t>
            </a:fld>
            <a:endParaRPr lang="en-GB" dirty="0"/>
          </a:p>
        </p:txBody>
      </p:sp>
    </p:spTree>
    <p:extLst>
      <p:ext uri="{BB962C8B-B14F-4D97-AF65-F5344CB8AC3E}">
        <p14:creationId xmlns:p14="http://schemas.microsoft.com/office/powerpoint/2010/main" val="2139091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s - graphic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1ADCF09-E557-5344-862C-F04ACC34FD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020C97F0-E004-194F-B560-163EF502CA3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67408" y="548680"/>
            <a:ext cx="4032448" cy="792088"/>
          </a:xfrm>
          <a:prstGeom prst="rect">
            <a:avLst/>
          </a:prstGeom>
        </p:spPr>
      </p:pic>
      <p:sp>
        <p:nvSpPr>
          <p:cNvPr id="12" name="Footer Placeholder 8" hidden="1">
            <a:extLst>
              <a:ext uri="{FF2B5EF4-FFF2-40B4-BE49-F238E27FC236}">
                <a16:creationId xmlns:a16="http://schemas.microsoft.com/office/drawing/2014/main" id="{7FFC0449-92BF-472B-90CF-9DF76E28F3A4}"/>
              </a:ext>
            </a:extLst>
          </p:cNvPr>
          <p:cNvSpPr>
            <a:spLocks noGrp="1"/>
          </p:cNvSpPr>
          <p:nvPr userDrawn="1">
            <p:ph type="ftr" sz="quarter" idx="16"/>
          </p:nvPr>
        </p:nvSpPr>
        <p:spPr>
          <a:xfrm>
            <a:off x="6896100" y="6469200"/>
            <a:ext cx="3776537"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userDrawn="1">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2" name="Title 1"/>
          <p:cNvSpPr>
            <a:spLocks noGrp="1"/>
          </p:cNvSpPr>
          <p:nvPr userDrawn="1">
            <p:ph type="ctrTitle" hasCustomPrompt="1"/>
          </p:nvPr>
        </p:nvSpPr>
        <p:spPr>
          <a:xfrm>
            <a:off x="1126273" y="2568919"/>
            <a:ext cx="4881335" cy="1497600"/>
          </a:xfrm>
        </p:spPr>
        <p:txBody>
          <a:bodyPr anchor="b"/>
          <a:lstStyle>
            <a:lvl1pPr algn="l">
              <a:defRPr sz="4000">
                <a:solidFill>
                  <a:schemeClr val="bg1"/>
                </a:solidFill>
              </a:defRPr>
            </a:lvl1pPr>
          </a:lstStyle>
          <a:p>
            <a:r>
              <a:rPr lang="en-GB" noProof="0"/>
              <a:t>Click to add title</a:t>
            </a:r>
            <a:endParaRPr lang="en-GB"/>
          </a:p>
        </p:txBody>
      </p:sp>
      <p:sp>
        <p:nvSpPr>
          <p:cNvPr id="3" name="Subtitle 2"/>
          <p:cNvSpPr>
            <a:spLocks noGrp="1"/>
          </p:cNvSpPr>
          <p:nvPr userDrawn="1">
            <p:ph type="subTitle" idx="1" hasCustomPrompt="1"/>
          </p:nvPr>
        </p:nvSpPr>
        <p:spPr>
          <a:xfrm>
            <a:off x="1126273" y="4248407"/>
            <a:ext cx="4881335" cy="680209"/>
          </a:xfrm>
        </p:spPr>
        <p:txBody>
          <a:bodyPr/>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sp>
        <p:nvSpPr>
          <p:cNvPr id="8" name="Text Placeholder 20">
            <a:extLst>
              <a:ext uri="{FF2B5EF4-FFF2-40B4-BE49-F238E27FC236}">
                <a16:creationId xmlns:a16="http://schemas.microsoft.com/office/drawing/2014/main" id="{09BC7B60-1982-D95A-A76C-D4D498427824}"/>
              </a:ext>
            </a:extLst>
          </p:cNvPr>
          <p:cNvSpPr>
            <a:spLocks noGrp="1"/>
          </p:cNvSpPr>
          <p:nvPr>
            <p:ph type="body" sz="quarter" idx="12" hasCustomPrompt="1"/>
          </p:nvPr>
        </p:nvSpPr>
        <p:spPr>
          <a:xfrm>
            <a:off x="6874816" y="6038643"/>
            <a:ext cx="1222375" cy="234142"/>
          </a:xfrm>
        </p:spPr>
        <p:txBody>
          <a:bodyPr/>
          <a:lstStyle>
            <a:lvl1pPr marL="0" indent="0" algn="ctr">
              <a:buNone/>
              <a:defRPr sz="1400">
                <a:solidFill>
                  <a:schemeClr val="bg1"/>
                </a:solidFill>
              </a:defRPr>
            </a:lvl1pPr>
          </a:lstStyle>
          <a:p>
            <a:pPr lvl="0"/>
            <a:r>
              <a:rPr lang="en-US"/>
              <a:t>Month year</a:t>
            </a:r>
          </a:p>
        </p:txBody>
      </p:sp>
    </p:spTree>
    <p:extLst>
      <p:ext uri="{BB962C8B-B14F-4D97-AF65-F5344CB8AC3E}">
        <p14:creationId xmlns:p14="http://schemas.microsoft.com/office/powerpoint/2010/main" val="17056988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eam 10 perso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a:xfrm>
            <a:off x="576000" y="576000"/>
            <a:ext cx="11041200" cy="415946"/>
          </a:xfrm>
        </p:spPr>
        <p:txBody>
          <a:bodyPr/>
          <a:lstStyle>
            <a:lvl1pPr>
              <a:defRPr>
                <a:solidFill>
                  <a:schemeClr val="tx1"/>
                </a:solidFill>
              </a:defRPr>
            </a:lvl1pPr>
          </a:lstStyle>
          <a:p>
            <a:r>
              <a:rPr lang="en-GB"/>
              <a:t>Click to add title</a:t>
            </a:r>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‹nr.›</a:t>
            </a:fld>
            <a:endParaRPr lang="en-GB"/>
          </a:p>
        </p:txBody>
      </p:sp>
      <p:sp>
        <p:nvSpPr>
          <p:cNvPr id="111" name="Text Placeholder 4">
            <a:extLst>
              <a:ext uri="{FF2B5EF4-FFF2-40B4-BE49-F238E27FC236}">
                <a16:creationId xmlns:a16="http://schemas.microsoft.com/office/drawing/2014/main" id="{7E9A5F55-17C2-0C4A-BC04-CCA759B72D62}"/>
              </a:ext>
            </a:extLst>
          </p:cNvPr>
          <p:cNvSpPr>
            <a:spLocks noGrp="1"/>
          </p:cNvSpPr>
          <p:nvPr>
            <p:ph type="body" sz="quarter" idx="72" hasCustomPrompt="1"/>
          </p:nvPr>
        </p:nvSpPr>
        <p:spPr>
          <a:xfrm>
            <a:off x="1992097" y="3135233"/>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12" name="Text Placeholder 4">
            <a:extLst>
              <a:ext uri="{FF2B5EF4-FFF2-40B4-BE49-F238E27FC236}">
                <a16:creationId xmlns:a16="http://schemas.microsoft.com/office/drawing/2014/main" id="{3594FA3C-F619-DB4A-B07B-2BC35CB586D2}"/>
              </a:ext>
            </a:extLst>
          </p:cNvPr>
          <p:cNvSpPr>
            <a:spLocks noGrp="1"/>
          </p:cNvSpPr>
          <p:nvPr>
            <p:ph type="body" sz="quarter" idx="73" hasCustomPrompt="1"/>
          </p:nvPr>
        </p:nvSpPr>
        <p:spPr>
          <a:xfrm>
            <a:off x="1997451" y="3360729"/>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13" name="Picture Placeholder 7">
            <a:extLst>
              <a:ext uri="{FF2B5EF4-FFF2-40B4-BE49-F238E27FC236}">
                <a16:creationId xmlns:a16="http://schemas.microsoft.com/office/drawing/2014/main" id="{4B158848-8756-504E-B197-DA0596D12252}"/>
              </a:ext>
            </a:extLst>
          </p:cNvPr>
          <p:cNvSpPr>
            <a:spLocks noGrp="1"/>
          </p:cNvSpPr>
          <p:nvPr>
            <p:ph type="pic" sz="quarter" idx="74" hasCustomPrompt="1"/>
          </p:nvPr>
        </p:nvSpPr>
        <p:spPr>
          <a:xfrm>
            <a:off x="585509" y="3135233"/>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14" name="Text Placeholder 4">
            <a:extLst>
              <a:ext uri="{FF2B5EF4-FFF2-40B4-BE49-F238E27FC236}">
                <a16:creationId xmlns:a16="http://schemas.microsoft.com/office/drawing/2014/main" id="{89BDCCAB-F7C5-724D-92BE-5DE101E39085}"/>
              </a:ext>
            </a:extLst>
          </p:cNvPr>
          <p:cNvSpPr>
            <a:spLocks noGrp="1"/>
          </p:cNvSpPr>
          <p:nvPr>
            <p:ph type="body" sz="quarter" idx="75" hasCustomPrompt="1"/>
          </p:nvPr>
        </p:nvSpPr>
        <p:spPr>
          <a:xfrm>
            <a:off x="1986743" y="1515836"/>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15" name="Text Placeholder 4">
            <a:extLst>
              <a:ext uri="{FF2B5EF4-FFF2-40B4-BE49-F238E27FC236}">
                <a16:creationId xmlns:a16="http://schemas.microsoft.com/office/drawing/2014/main" id="{E47C4F89-B5D7-7F4E-B060-EC7D78BEB1A7}"/>
              </a:ext>
            </a:extLst>
          </p:cNvPr>
          <p:cNvSpPr>
            <a:spLocks noGrp="1"/>
          </p:cNvSpPr>
          <p:nvPr>
            <p:ph type="body" sz="quarter" idx="76" hasCustomPrompt="1"/>
          </p:nvPr>
        </p:nvSpPr>
        <p:spPr>
          <a:xfrm>
            <a:off x="1992097" y="1741332"/>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16" name="Picture Placeholder 7">
            <a:extLst>
              <a:ext uri="{FF2B5EF4-FFF2-40B4-BE49-F238E27FC236}">
                <a16:creationId xmlns:a16="http://schemas.microsoft.com/office/drawing/2014/main" id="{38067114-F342-FC49-96BB-F446391D3105}"/>
              </a:ext>
            </a:extLst>
          </p:cNvPr>
          <p:cNvSpPr>
            <a:spLocks noGrp="1"/>
          </p:cNvSpPr>
          <p:nvPr>
            <p:ph type="pic" sz="quarter" idx="77" hasCustomPrompt="1"/>
          </p:nvPr>
        </p:nvSpPr>
        <p:spPr>
          <a:xfrm>
            <a:off x="580155" y="1515836"/>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17" name="Text Placeholder 4">
            <a:extLst>
              <a:ext uri="{FF2B5EF4-FFF2-40B4-BE49-F238E27FC236}">
                <a16:creationId xmlns:a16="http://schemas.microsoft.com/office/drawing/2014/main" id="{6D4DD132-135F-514B-AFEB-3FBBF71CA736}"/>
              </a:ext>
            </a:extLst>
          </p:cNvPr>
          <p:cNvSpPr>
            <a:spLocks noGrp="1"/>
          </p:cNvSpPr>
          <p:nvPr>
            <p:ph type="body" sz="quarter" idx="78" hasCustomPrompt="1"/>
          </p:nvPr>
        </p:nvSpPr>
        <p:spPr>
          <a:xfrm>
            <a:off x="1981389" y="4754630"/>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18" name="Text Placeholder 4">
            <a:extLst>
              <a:ext uri="{FF2B5EF4-FFF2-40B4-BE49-F238E27FC236}">
                <a16:creationId xmlns:a16="http://schemas.microsoft.com/office/drawing/2014/main" id="{F25CB79F-EF32-774A-8F30-8EF06EC33FDB}"/>
              </a:ext>
            </a:extLst>
          </p:cNvPr>
          <p:cNvSpPr>
            <a:spLocks noGrp="1"/>
          </p:cNvSpPr>
          <p:nvPr>
            <p:ph type="body" sz="quarter" idx="79" hasCustomPrompt="1"/>
          </p:nvPr>
        </p:nvSpPr>
        <p:spPr>
          <a:xfrm>
            <a:off x="1986743" y="4980126"/>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19" name="Picture Placeholder 7">
            <a:extLst>
              <a:ext uri="{FF2B5EF4-FFF2-40B4-BE49-F238E27FC236}">
                <a16:creationId xmlns:a16="http://schemas.microsoft.com/office/drawing/2014/main" id="{5E80C2A8-9A15-404A-A933-9BC3A522554A}"/>
              </a:ext>
            </a:extLst>
          </p:cNvPr>
          <p:cNvSpPr>
            <a:spLocks noGrp="1"/>
          </p:cNvSpPr>
          <p:nvPr>
            <p:ph type="pic" sz="quarter" idx="80" hasCustomPrompt="1"/>
          </p:nvPr>
        </p:nvSpPr>
        <p:spPr>
          <a:xfrm>
            <a:off x="574801" y="4754630"/>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20" name="Text Placeholder 4">
            <a:extLst>
              <a:ext uri="{FF2B5EF4-FFF2-40B4-BE49-F238E27FC236}">
                <a16:creationId xmlns:a16="http://schemas.microsoft.com/office/drawing/2014/main" id="{16D0F47F-7572-824D-9CCC-7F5920CE45B5}"/>
              </a:ext>
            </a:extLst>
          </p:cNvPr>
          <p:cNvSpPr>
            <a:spLocks noGrp="1"/>
          </p:cNvSpPr>
          <p:nvPr>
            <p:ph type="body" sz="quarter" idx="81" hasCustomPrompt="1"/>
          </p:nvPr>
        </p:nvSpPr>
        <p:spPr>
          <a:xfrm>
            <a:off x="5838034" y="3135233"/>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21" name="Text Placeholder 4">
            <a:extLst>
              <a:ext uri="{FF2B5EF4-FFF2-40B4-BE49-F238E27FC236}">
                <a16:creationId xmlns:a16="http://schemas.microsoft.com/office/drawing/2014/main" id="{BC0ACF03-F465-F848-8B29-2F4196BBD302}"/>
              </a:ext>
            </a:extLst>
          </p:cNvPr>
          <p:cNvSpPr>
            <a:spLocks noGrp="1"/>
          </p:cNvSpPr>
          <p:nvPr>
            <p:ph type="body" sz="quarter" idx="82" hasCustomPrompt="1"/>
          </p:nvPr>
        </p:nvSpPr>
        <p:spPr>
          <a:xfrm>
            <a:off x="5843388" y="3360729"/>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22" name="Picture Placeholder 7">
            <a:extLst>
              <a:ext uri="{FF2B5EF4-FFF2-40B4-BE49-F238E27FC236}">
                <a16:creationId xmlns:a16="http://schemas.microsoft.com/office/drawing/2014/main" id="{C1D03A2D-7BB7-9349-9EFC-1DF012E3AA1F}"/>
              </a:ext>
            </a:extLst>
          </p:cNvPr>
          <p:cNvSpPr>
            <a:spLocks noGrp="1"/>
          </p:cNvSpPr>
          <p:nvPr>
            <p:ph type="pic" sz="quarter" idx="83" hasCustomPrompt="1"/>
          </p:nvPr>
        </p:nvSpPr>
        <p:spPr>
          <a:xfrm>
            <a:off x="4431446" y="3135233"/>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23" name="Text Placeholder 4">
            <a:extLst>
              <a:ext uri="{FF2B5EF4-FFF2-40B4-BE49-F238E27FC236}">
                <a16:creationId xmlns:a16="http://schemas.microsoft.com/office/drawing/2014/main" id="{5B5C12A4-A592-A746-866B-AAA497C7F65D}"/>
              </a:ext>
            </a:extLst>
          </p:cNvPr>
          <p:cNvSpPr>
            <a:spLocks noGrp="1"/>
          </p:cNvSpPr>
          <p:nvPr>
            <p:ph type="body" sz="quarter" idx="84" hasCustomPrompt="1"/>
          </p:nvPr>
        </p:nvSpPr>
        <p:spPr>
          <a:xfrm>
            <a:off x="5832680" y="1515836"/>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24" name="Text Placeholder 4">
            <a:extLst>
              <a:ext uri="{FF2B5EF4-FFF2-40B4-BE49-F238E27FC236}">
                <a16:creationId xmlns:a16="http://schemas.microsoft.com/office/drawing/2014/main" id="{8F03D180-4BAB-8A4B-8F3E-84D18FF46F37}"/>
              </a:ext>
            </a:extLst>
          </p:cNvPr>
          <p:cNvSpPr>
            <a:spLocks noGrp="1"/>
          </p:cNvSpPr>
          <p:nvPr>
            <p:ph type="body" sz="quarter" idx="85" hasCustomPrompt="1"/>
          </p:nvPr>
        </p:nvSpPr>
        <p:spPr>
          <a:xfrm>
            <a:off x="5838034" y="1741332"/>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25" name="Picture Placeholder 7">
            <a:extLst>
              <a:ext uri="{FF2B5EF4-FFF2-40B4-BE49-F238E27FC236}">
                <a16:creationId xmlns:a16="http://schemas.microsoft.com/office/drawing/2014/main" id="{7AE82809-F15C-544C-8A93-C46E9BC9A420}"/>
              </a:ext>
            </a:extLst>
          </p:cNvPr>
          <p:cNvSpPr>
            <a:spLocks noGrp="1"/>
          </p:cNvSpPr>
          <p:nvPr>
            <p:ph type="pic" sz="quarter" idx="86" hasCustomPrompt="1"/>
          </p:nvPr>
        </p:nvSpPr>
        <p:spPr>
          <a:xfrm>
            <a:off x="4426092" y="1515836"/>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26" name="Text Placeholder 4">
            <a:extLst>
              <a:ext uri="{FF2B5EF4-FFF2-40B4-BE49-F238E27FC236}">
                <a16:creationId xmlns:a16="http://schemas.microsoft.com/office/drawing/2014/main" id="{6B9CDDDD-8651-2F46-9B95-0FF5C1087138}"/>
              </a:ext>
            </a:extLst>
          </p:cNvPr>
          <p:cNvSpPr>
            <a:spLocks noGrp="1"/>
          </p:cNvSpPr>
          <p:nvPr>
            <p:ph type="body" sz="quarter" idx="87" hasCustomPrompt="1"/>
          </p:nvPr>
        </p:nvSpPr>
        <p:spPr>
          <a:xfrm>
            <a:off x="5827326" y="4754630"/>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27" name="Text Placeholder 4">
            <a:extLst>
              <a:ext uri="{FF2B5EF4-FFF2-40B4-BE49-F238E27FC236}">
                <a16:creationId xmlns:a16="http://schemas.microsoft.com/office/drawing/2014/main" id="{7843689C-F279-444C-AD77-B70282A6E659}"/>
              </a:ext>
            </a:extLst>
          </p:cNvPr>
          <p:cNvSpPr>
            <a:spLocks noGrp="1"/>
          </p:cNvSpPr>
          <p:nvPr>
            <p:ph type="body" sz="quarter" idx="88" hasCustomPrompt="1"/>
          </p:nvPr>
        </p:nvSpPr>
        <p:spPr>
          <a:xfrm>
            <a:off x="5832680" y="4980126"/>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28" name="Picture Placeholder 7">
            <a:extLst>
              <a:ext uri="{FF2B5EF4-FFF2-40B4-BE49-F238E27FC236}">
                <a16:creationId xmlns:a16="http://schemas.microsoft.com/office/drawing/2014/main" id="{98AB7200-5093-CB4A-9D84-66D7169CD5AE}"/>
              </a:ext>
            </a:extLst>
          </p:cNvPr>
          <p:cNvSpPr>
            <a:spLocks noGrp="1"/>
          </p:cNvSpPr>
          <p:nvPr>
            <p:ph type="pic" sz="quarter" idx="89" hasCustomPrompt="1"/>
          </p:nvPr>
        </p:nvSpPr>
        <p:spPr>
          <a:xfrm>
            <a:off x="4420738" y="4754630"/>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29" name="Text Placeholder 4">
            <a:extLst>
              <a:ext uri="{FF2B5EF4-FFF2-40B4-BE49-F238E27FC236}">
                <a16:creationId xmlns:a16="http://schemas.microsoft.com/office/drawing/2014/main" id="{75A4E0EE-FA7F-B64D-9933-40C1D7E04ED0}"/>
              </a:ext>
            </a:extLst>
          </p:cNvPr>
          <p:cNvSpPr>
            <a:spLocks noGrp="1"/>
          </p:cNvSpPr>
          <p:nvPr>
            <p:ph type="body" sz="quarter" idx="90" hasCustomPrompt="1"/>
          </p:nvPr>
        </p:nvSpPr>
        <p:spPr>
          <a:xfrm>
            <a:off x="10028823" y="3135233"/>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30" name="Text Placeholder 4">
            <a:extLst>
              <a:ext uri="{FF2B5EF4-FFF2-40B4-BE49-F238E27FC236}">
                <a16:creationId xmlns:a16="http://schemas.microsoft.com/office/drawing/2014/main" id="{6E1D5AA8-DA6B-7649-AEB0-BF6F8AC8907B}"/>
              </a:ext>
            </a:extLst>
          </p:cNvPr>
          <p:cNvSpPr>
            <a:spLocks noGrp="1"/>
          </p:cNvSpPr>
          <p:nvPr>
            <p:ph type="body" sz="quarter" idx="91" hasCustomPrompt="1"/>
          </p:nvPr>
        </p:nvSpPr>
        <p:spPr>
          <a:xfrm>
            <a:off x="10034177" y="3360729"/>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31" name="Picture Placeholder 7">
            <a:extLst>
              <a:ext uri="{FF2B5EF4-FFF2-40B4-BE49-F238E27FC236}">
                <a16:creationId xmlns:a16="http://schemas.microsoft.com/office/drawing/2014/main" id="{3228F8BF-F3E9-734A-8EBF-13735FE0B777}"/>
              </a:ext>
            </a:extLst>
          </p:cNvPr>
          <p:cNvSpPr>
            <a:spLocks noGrp="1"/>
          </p:cNvSpPr>
          <p:nvPr>
            <p:ph type="pic" sz="quarter" idx="92" hasCustomPrompt="1"/>
          </p:nvPr>
        </p:nvSpPr>
        <p:spPr>
          <a:xfrm>
            <a:off x="8622235" y="3135233"/>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32" name="Text Placeholder 4">
            <a:extLst>
              <a:ext uri="{FF2B5EF4-FFF2-40B4-BE49-F238E27FC236}">
                <a16:creationId xmlns:a16="http://schemas.microsoft.com/office/drawing/2014/main" id="{91A316C8-AD57-614D-BCDD-F92ECD7AB3E0}"/>
              </a:ext>
            </a:extLst>
          </p:cNvPr>
          <p:cNvSpPr>
            <a:spLocks noGrp="1"/>
          </p:cNvSpPr>
          <p:nvPr>
            <p:ph type="body" sz="quarter" idx="93" hasCustomPrompt="1"/>
          </p:nvPr>
        </p:nvSpPr>
        <p:spPr>
          <a:xfrm>
            <a:off x="10023469" y="1515836"/>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33" name="Text Placeholder 4">
            <a:extLst>
              <a:ext uri="{FF2B5EF4-FFF2-40B4-BE49-F238E27FC236}">
                <a16:creationId xmlns:a16="http://schemas.microsoft.com/office/drawing/2014/main" id="{11A2FF9F-2EFB-B148-B6D4-C29AF0C3AFA7}"/>
              </a:ext>
            </a:extLst>
          </p:cNvPr>
          <p:cNvSpPr>
            <a:spLocks noGrp="1"/>
          </p:cNvSpPr>
          <p:nvPr>
            <p:ph type="body" sz="quarter" idx="94" hasCustomPrompt="1"/>
          </p:nvPr>
        </p:nvSpPr>
        <p:spPr>
          <a:xfrm>
            <a:off x="10028823" y="1741332"/>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34" name="Picture Placeholder 7">
            <a:extLst>
              <a:ext uri="{FF2B5EF4-FFF2-40B4-BE49-F238E27FC236}">
                <a16:creationId xmlns:a16="http://schemas.microsoft.com/office/drawing/2014/main" id="{55ECE775-2A70-1548-82DD-DB58EE465690}"/>
              </a:ext>
            </a:extLst>
          </p:cNvPr>
          <p:cNvSpPr>
            <a:spLocks noGrp="1"/>
          </p:cNvSpPr>
          <p:nvPr>
            <p:ph type="pic" sz="quarter" idx="95" hasCustomPrompt="1"/>
          </p:nvPr>
        </p:nvSpPr>
        <p:spPr>
          <a:xfrm>
            <a:off x="8616881" y="1515836"/>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35" name="Text Placeholder 4">
            <a:extLst>
              <a:ext uri="{FF2B5EF4-FFF2-40B4-BE49-F238E27FC236}">
                <a16:creationId xmlns:a16="http://schemas.microsoft.com/office/drawing/2014/main" id="{F3BCD92A-6075-0841-A588-262232F3B215}"/>
              </a:ext>
            </a:extLst>
          </p:cNvPr>
          <p:cNvSpPr>
            <a:spLocks noGrp="1"/>
          </p:cNvSpPr>
          <p:nvPr>
            <p:ph type="body" sz="quarter" idx="96" hasCustomPrompt="1"/>
          </p:nvPr>
        </p:nvSpPr>
        <p:spPr>
          <a:xfrm>
            <a:off x="10018115" y="4754630"/>
            <a:ext cx="1593732" cy="146503"/>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name</a:t>
            </a:r>
          </a:p>
        </p:txBody>
      </p:sp>
      <p:sp>
        <p:nvSpPr>
          <p:cNvPr id="136" name="Text Placeholder 4">
            <a:extLst>
              <a:ext uri="{FF2B5EF4-FFF2-40B4-BE49-F238E27FC236}">
                <a16:creationId xmlns:a16="http://schemas.microsoft.com/office/drawing/2014/main" id="{9BE242D8-94FD-9D41-8BE6-2BC96204368F}"/>
              </a:ext>
            </a:extLst>
          </p:cNvPr>
          <p:cNvSpPr>
            <a:spLocks noGrp="1"/>
          </p:cNvSpPr>
          <p:nvPr>
            <p:ph type="body" sz="quarter" idx="97" hasCustomPrompt="1"/>
          </p:nvPr>
        </p:nvSpPr>
        <p:spPr>
          <a:xfrm>
            <a:off x="10023469" y="4980126"/>
            <a:ext cx="1593732" cy="1049659"/>
          </a:xfrm>
        </p:spPr>
        <p:txBody>
          <a:bodyPr/>
          <a:lstStyle>
            <a:lvl1pPr marL="0" indent="0">
              <a:spcAft>
                <a:spcPct val="0"/>
              </a:spcAft>
              <a:buNone/>
              <a:defRPr sz="1000" b="0">
                <a:solidFill>
                  <a:schemeClr val="bg2">
                    <a:lumMod val="75000"/>
                  </a:schemeClr>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a:t>Click to add bio</a:t>
            </a:r>
          </a:p>
        </p:txBody>
      </p:sp>
      <p:sp>
        <p:nvSpPr>
          <p:cNvPr id="137" name="Picture Placeholder 7">
            <a:extLst>
              <a:ext uri="{FF2B5EF4-FFF2-40B4-BE49-F238E27FC236}">
                <a16:creationId xmlns:a16="http://schemas.microsoft.com/office/drawing/2014/main" id="{887FCA8C-7239-C740-9AB9-72BEDADA57EB}"/>
              </a:ext>
            </a:extLst>
          </p:cNvPr>
          <p:cNvSpPr>
            <a:spLocks noGrp="1"/>
          </p:cNvSpPr>
          <p:nvPr>
            <p:ph type="pic" sz="quarter" idx="98" hasCustomPrompt="1"/>
          </p:nvPr>
        </p:nvSpPr>
        <p:spPr>
          <a:xfrm>
            <a:off x="8611527" y="4754630"/>
            <a:ext cx="1275155" cy="1275155"/>
          </a:xfrm>
          <a:prstGeom prst="ellipse">
            <a:avLst/>
          </a:prstGeom>
          <a:noFill/>
          <a:ln>
            <a:solidFill>
              <a:schemeClr val="tx1"/>
            </a:solidFill>
          </a:ln>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Tree>
    <p:extLst>
      <p:ext uri="{BB962C8B-B14F-4D97-AF65-F5344CB8AC3E}">
        <p14:creationId xmlns:p14="http://schemas.microsoft.com/office/powerpoint/2010/main" val="2873473455"/>
      </p:ext>
    </p:extLst>
  </p:cSld>
  <p:clrMapOvr>
    <a:masterClrMapping/>
  </p:clrMapOvr>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tags" Target="../tags/tag1.xml"/><Relationship Id="rId68" Type="http://schemas.openxmlformats.org/officeDocument/2006/relationships/tags" Target="../tags/tag6.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ags" Target="../tags/tag4.xml"/><Relationship Id="rId74" Type="http://schemas.openxmlformats.org/officeDocument/2006/relationships/tags" Target="../tags/tag1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ags" Target="../tags/tag2.xml"/><Relationship Id="rId69" Type="http://schemas.openxmlformats.org/officeDocument/2006/relationships/tags" Target="../tags/tag7.xml"/><Relationship Id="rId77" Type="http://schemas.openxmlformats.org/officeDocument/2006/relationships/tags" Target="../tags/tag1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ags" Target="../tags/tag1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ags" Target="../tags/tag5.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70" Type="http://schemas.openxmlformats.org/officeDocument/2006/relationships/tags" Target="../tags/tag8.xml"/><Relationship Id="rId75" Type="http://schemas.openxmlformats.org/officeDocument/2006/relationships/tags" Target="../tags/tag1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ags" Target="../tags/tag3.xml"/><Relationship Id="rId73" Type="http://schemas.openxmlformats.org/officeDocument/2006/relationships/tags" Target="../tags/tag1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tags" Target="../tags/tag14.xml"/><Relationship Id="rId7" Type="http://schemas.openxmlformats.org/officeDocument/2006/relationships/slideLayout" Target="../slideLayouts/slideLayout7.xml"/><Relationship Id="rId71" Type="http://schemas.openxmlformats.org/officeDocument/2006/relationships/tags" Target="../tags/tag9.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00" y="1727200"/>
            <a:ext cx="11041200" cy="4265613"/>
          </a:xfrm>
          <a:prstGeom prst="rect">
            <a:avLst/>
          </a:prstGeom>
        </p:spPr>
        <p:txBody>
          <a:bodyPr vert="horz" lIns="0" tIns="0" rIns="0" bIns="0" rtlCol="0">
            <a:noAutofit/>
          </a:bodyPr>
          <a:lstStyle/>
          <a:p>
            <a:pPr lvl="0"/>
            <a:r>
              <a:rPr lang="en-GB" noProof="0"/>
              <a:t>Level 1 (Enter+TAB for next text level, SHIFT+TAB to go back in levels)</a:t>
            </a:r>
          </a:p>
          <a:p>
            <a:pPr lvl="1"/>
            <a:r>
              <a:rPr lang="en-GB" noProof="0"/>
              <a:t>Level 2</a:t>
            </a:r>
          </a:p>
          <a:p>
            <a:pPr lvl="2"/>
            <a:r>
              <a:rPr lang="en-GB" noProof="0"/>
              <a:t>Level 3</a:t>
            </a:r>
          </a:p>
          <a:p>
            <a:pPr lvl="3"/>
            <a:r>
              <a:rPr lang="en-GB" noProof="0"/>
              <a:t>Level 4, Header</a:t>
            </a:r>
          </a:p>
          <a:p>
            <a:pPr lvl="4"/>
            <a:r>
              <a:rPr lang="en-GB" noProof="0"/>
              <a:t>Level 5, Body</a:t>
            </a:r>
          </a:p>
          <a:p>
            <a:pPr lvl="5"/>
            <a:r>
              <a:rPr lang="en-GB" noProof="0"/>
              <a:t>Level 6</a:t>
            </a:r>
          </a:p>
          <a:p>
            <a:pPr lvl="6"/>
            <a:r>
              <a:rPr lang="en-GB" noProof="0"/>
              <a:t>Level 7</a:t>
            </a:r>
          </a:p>
          <a:p>
            <a:pPr lvl="7"/>
            <a:r>
              <a:rPr lang="en-GB" noProof="0"/>
              <a:t>Level 8, Small Body</a:t>
            </a:r>
          </a:p>
          <a:p>
            <a:pPr lvl="8"/>
            <a:r>
              <a:rPr lang="en-GB" noProof="0"/>
              <a:t>Level 9, Highlight</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76000" y="576000"/>
            <a:ext cx="11041200" cy="1144800"/>
          </a:xfrm>
          <a:prstGeom prst="rect">
            <a:avLst/>
          </a:prstGeom>
        </p:spPr>
        <p:txBody>
          <a:bodyPr vert="horz" lIns="0" tIns="0" rIns="0" bIns="0" rtlCol="0" anchor="t" anchorCtr="0">
            <a:noAutofit/>
          </a:bodyPr>
          <a:lstStyle/>
          <a:p>
            <a:r>
              <a:rPr lang="en-GB"/>
              <a:t>Click to add title</a:t>
            </a:r>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0961688" y="6469200"/>
            <a:ext cx="655512" cy="180000"/>
          </a:xfrm>
          <a:prstGeom prst="rect">
            <a:avLst/>
          </a:prstGeom>
        </p:spPr>
        <p:txBody>
          <a:bodyPr vert="horz" lIns="0" tIns="0" rIns="0" bIns="0" rtlCol="0" anchor="t" anchorCtr="0"/>
          <a:lstStyle>
            <a:lvl1pPr algn="r">
              <a:defRPr sz="800">
                <a:solidFill>
                  <a:schemeClr val="bg2"/>
                </a:solidFill>
              </a:defRPr>
            </a:lvl1pPr>
          </a:lstStyle>
          <a:p>
            <a:fld id="{23AA811B-2EBD-4900-905E-5BE206449611}" type="slidenum">
              <a:rPr lang="en-GB" smtClean="0"/>
              <a:pPr/>
              <a:t>‹nr.›</a:t>
            </a:fld>
            <a:endParaRPr lang="en-GB"/>
          </a:p>
        </p:txBody>
      </p:sp>
      <p:grpSp>
        <p:nvGrpSpPr>
          <p:cNvPr id="10" name="Group guide" hidden="1">
            <a:extLst>
              <a:ext uri="{FF2B5EF4-FFF2-40B4-BE49-F238E27FC236}">
                <a16:creationId xmlns:a16="http://schemas.microsoft.com/office/drawing/2014/main" id="{FED3DC1F-6EDD-4AFC-8429-68AD2C72A611}"/>
              </a:ext>
            </a:extLst>
          </p:cNvPr>
          <p:cNvGrpSpPr/>
          <p:nvPr userDrawn="1"/>
        </p:nvGrpSpPr>
        <p:grpSpPr>
          <a:xfrm>
            <a:off x="574410" y="575999"/>
            <a:ext cx="11042791" cy="5994001"/>
            <a:chOff x="574410" y="575999"/>
            <a:chExt cx="11042791" cy="5994001"/>
          </a:xfrm>
        </p:grpSpPr>
        <p:sp>
          <p:nvSpPr>
            <p:cNvPr id="11" name="S6">
              <a:extLst>
                <a:ext uri="{FF2B5EF4-FFF2-40B4-BE49-F238E27FC236}">
                  <a16:creationId xmlns:a16="http://schemas.microsoft.com/office/drawing/2014/main" id="{B35FD085-677B-4481-8D47-5ABCECB0F2D8}"/>
                </a:ext>
              </a:extLst>
            </p:cNvPr>
            <p:cNvSpPr/>
            <p:nvPr>
              <p:custDataLst>
                <p:tags r:id="rId63"/>
              </p:custDataLst>
            </p:nvPr>
          </p:nvSpPr>
          <p:spPr>
            <a:xfrm>
              <a:off x="576001" y="6282000"/>
              <a:ext cx="11041200" cy="288000"/>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12" name="S6">
              <a:extLst>
                <a:ext uri="{FF2B5EF4-FFF2-40B4-BE49-F238E27FC236}">
                  <a16:creationId xmlns:a16="http://schemas.microsoft.com/office/drawing/2014/main" id="{E8A52E1C-48DC-401C-9306-3E0F7413AB3E}"/>
                </a:ext>
              </a:extLst>
            </p:cNvPr>
            <p:cNvSpPr/>
            <p:nvPr>
              <p:custDataLst>
                <p:tags r:id="rId64"/>
              </p:custDataLst>
            </p:nvPr>
          </p:nvSpPr>
          <p:spPr>
            <a:xfrm>
              <a:off x="574410" y="3716469"/>
              <a:ext cx="11041201" cy="288000"/>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13" name="S6">
              <a:extLst>
                <a:ext uri="{FF2B5EF4-FFF2-40B4-BE49-F238E27FC236}">
                  <a16:creationId xmlns:a16="http://schemas.microsoft.com/office/drawing/2014/main" id="{18617E3D-F17C-47A6-A9FF-3C1D7DFFC0E1}"/>
                </a:ext>
              </a:extLst>
            </p:cNvPr>
            <p:cNvSpPr/>
            <p:nvPr>
              <p:custDataLst>
                <p:tags r:id="rId65"/>
              </p:custDataLst>
            </p:nvPr>
          </p:nvSpPr>
          <p:spPr>
            <a:xfrm>
              <a:off x="576000" y="576000"/>
              <a:ext cx="11039611" cy="1152000"/>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14" name="S11">
              <a:extLst>
                <a:ext uri="{FF2B5EF4-FFF2-40B4-BE49-F238E27FC236}">
                  <a16:creationId xmlns:a16="http://schemas.microsoft.com/office/drawing/2014/main" id="{9FC31626-354D-4843-93D2-B68323141ED5}"/>
                </a:ext>
              </a:extLst>
            </p:cNvPr>
            <p:cNvSpPr/>
            <p:nvPr>
              <p:custDataLst>
                <p:tags r:id="rId66"/>
              </p:custDataLst>
            </p:nvPr>
          </p:nvSpPr>
          <p:spPr>
            <a:xfrm flipH="1">
              <a:off x="123120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15" name="S11">
              <a:extLst>
                <a:ext uri="{FF2B5EF4-FFF2-40B4-BE49-F238E27FC236}">
                  <a16:creationId xmlns:a16="http://schemas.microsoft.com/office/drawing/2014/main" id="{83E9C906-3B6B-4C48-9DBD-3AD9C113E4BE}"/>
                </a:ext>
              </a:extLst>
            </p:cNvPr>
            <p:cNvSpPr/>
            <p:nvPr>
              <p:custDataLst>
                <p:tags r:id="rId67"/>
              </p:custDataLst>
            </p:nvPr>
          </p:nvSpPr>
          <p:spPr>
            <a:xfrm flipH="1">
              <a:off x="217548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16" name="S11">
              <a:extLst>
                <a:ext uri="{FF2B5EF4-FFF2-40B4-BE49-F238E27FC236}">
                  <a16:creationId xmlns:a16="http://schemas.microsoft.com/office/drawing/2014/main" id="{653373A0-257C-42A2-B208-BBC0F9EF891C}"/>
                </a:ext>
              </a:extLst>
            </p:cNvPr>
            <p:cNvSpPr/>
            <p:nvPr>
              <p:custDataLst>
                <p:tags r:id="rId68"/>
              </p:custDataLst>
            </p:nvPr>
          </p:nvSpPr>
          <p:spPr>
            <a:xfrm flipH="1">
              <a:off x="311976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17" name="S11">
              <a:extLst>
                <a:ext uri="{FF2B5EF4-FFF2-40B4-BE49-F238E27FC236}">
                  <a16:creationId xmlns:a16="http://schemas.microsoft.com/office/drawing/2014/main" id="{E0B38116-3A33-4BD1-969E-D8D16DDF008D}"/>
                </a:ext>
              </a:extLst>
            </p:cNvPr>
            <p:cNvSpPr/>
            <p:nvPr>
              <p:custDataLst>
                <p:tags r:id="rId69"/>
              </p:custDataLst>
            </p:nvPr>
          </p:nvSpPr>
          <p:spPr>
            <a:xfrm flipH="1">
              <a:off x="406404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18" name="S11">
              <a:extLst>
                <a:ext uri="{FF2B5EF4-FFF2-40B4-BE49-F238E27FC236}">
                  <a16:creationId xmlns:a16="http://schemas.microsoft.com/office/drawing/2014/main" id="{13220C9B-97B9-4F71-A52C-749E79523431}"/>
                </a:ext>
              </a:extLst>
            </p:cNvPr>
            <p:cNvSpPr/>
            <p:nvPr>
              <p:custDataLst>
                <p:tags r:id="rId70"/>
              </p:custDataLst>
            </p:nvPr>
          </p:nvSpPr>
          <p:spPr>
            <a:xfrm flipH="1">
              <a:off x="500832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19" name="S11">
              <a:extLst>
                <a:ext uri="{FF2B5EF4-FFF2-40B4-BE49-F238E27FC236}">
                  <a16:creationId xmlns:a16="http://schemas.microsoft.com/office/drawing/2014/main" id="{286E0E09-9F91-4AD5-A585-B4B6AC5798C1}"/>
                </a:ext>
              </a:extLst>
            </p:cNvPr>
            <p:cNvSpPr/>
            <p:nvPr>
              <p:custDataLst>
                <p:tags r:id="rId71"/>
              </p:custDataLst>
            </p:nvPr>
          </p:nvSpPr>
          <p:spPr>
            <a:xfrm flipH="1">
              <a:off x="595260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20" name="S11">
              <a:extLst>
                <a:ext uri="{FF2B5EF4-FFF2-40B4-BE49-F238E27FC236}">
                  <a16:creationId xmlns:a16="http://schemas.microsoft.com/office/drawing/2014/main" id="{52E49D3D-1C59-4539-822F-39FDF315B8E4}"/>
                </a:ext>
              </a:extLst>
            </p:cNvPr>
            <p:cNvSpPr/>
            <p:nvPr>
              <p:custDataLst>
                <p:tags r:id="rId72"/>
              </p:custDataLst>
            </p:nvPr>
          </p:nvSpPr>
          <p:spPr>
            <a:xfrm flipH="1">
              <a:off x="689688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21" name="S11">
              <a:extLst>
                <a:ext uri="{FF2B5EF4-FFF2-40B4-BE49-F238E27FC236}">
                  <a16:creationId xmlns:a16="http://schemas.microsoft.com/office/drawing/2014/main" id="{D015E50B-CFFC-4416-BE0E-CD22B28FCC87}"/>
                </a:ext>
              </a:extLst>
            </p:cNvPr>
            <p:cNvSpPr/>
            <p:nvPr>
              <p:custDataLst>
                <p:tags r:id="rId73"/>
              </p:custDataLst>
            </p:nvPr>
          </p:nvSpPr>
          <p:spPr>
            <a:xfrm flipH="1">
              <a:off x="784116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22" name="S11">
              <a:extLst>
                <a:ext uri="{FF2B5EF4-FFF2-40B4-BE49-F238E27FC236}">
                  <a16:creationId xmlns:a16="http://schemas.microsoft.com/office/drawing/2014/main" id="{D34E1CE3-3748-4C47-9B06-9F67D4C72B2B}"/>
                </a:ext>
              </a:extLst>
            </p:cNvPr>
            <p:cNvSpPr/>
            <p:nvPr>
              <p:custDataLst>
                <p:tags r:id="rId74"/>
              </p:custDataLst>
            </p:nvPr>
          </p:nvSpPr>
          <p:spPr>
            <a:xfrm flipH="1">
              <a:off x="878544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23" name="S11">
              <a:extLst>
                <a:ext uri="{FF2B5EF4-FFF2-40B4-BE49-F238E27FC236}">
                  <a16:creationId xmlns:a16="http://schemas.microsoft.com/office/drawing/2014/main" id="{57330365-6113-4A1C-8161-63E6C28208E1}"/>
                </a:ext>
              </a:extLst>
            </p:cNvPr>
            <p:cNvSpPr/>
            <p:nvPr>
              <p:custDataLst>
                <p:tags r:id="rId75"/>
              </p:custDataLst>
            </p:nvPr>
          </p:nvSpPr>
          <p:spPr>
            <a:xfrm flipH="1">
              <a:off x="972972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24" name="S11">
              <a:extLst>
                <a:ext uri="{FF2B5EF4-FFF2-40B4-BE49-F238E27FC236}">
                  <a16:creationId xmlns:a16="http://schemas.microsoft.com/office/drawing/2014/main" id="{A6C07624-E096-4120-87AA-ADB0125A77ED}"/>
                </a:ext>
              </a:extLst>
            </p:cNvPr>
            <p:cNvSpPr/>
            <p:nvPr>
              <p:custDataLst>
                <p:tags r:id="rId76"/>
              </p:custDataLst>
            </p:nvPr>
          </p:nvSpPr>
          <p:spPr>
            <a:xfrm flipH="1">
              <a:off x="1067400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25" name="S6">
              <a:extLst>
                <a:ext uri="{FF2B5EF4-FFF2-40B4-BE49-F238E27FC236}">
                  <a16:creationId xmlns:a16="http://schemas.microsoft.com/office/drawing/2014/main" id="{9A11174D-DEE6-48B8-B2C1-A9B5A66BFA61}"/>
                </a:ext>
              </a:extLst>
            </p:cNvPr>
            <p:cNvSpPr/>
            <p:nvPr>
              <p:custDataLst>
                <p:tags r:id="rId77"/>
              </p:custDataLst>
            </p:nvPr>
          </p:nvSpPr>
          <p:spPr>
            <a:xfrm>
              <a:off x="576001" y="5994000"/>
              <a:ext cx="11041200" cy="288000"/>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grpSp>
    </p:spTree>
    <p:extLst>
      <p:ext uri="{BB962C8B-B14F-4D97-AF65-F5344CB8AC3E}">
        <p14:creationId xmlns:p14="http://schemas.microsoft.com/office/powerpoint/2010/main" val="485373391"/>
      </p:ext>
    </p:extLst>
  </p:cSld>
  <p:clrMap bg1="dk1" tx1="lt1" bg2="dk2"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 id="2147483893" r:id="rId21"/>
    <p:sldLayoutId id="2147483894" r:id="rId22"/>
    <p:sldLayoutId id="2147483895" r:id="rId23"/>
    <p:sldLayoutId id="2147483896" r:id="rId24"/>
    <p:sldLayoutId id="2147483897" r:id="rId25"/>
    <p:sldLayoutId id="2147483898" r:id="rId26"/>
    <p:sldLayoutId id="2147483899" r:id="rId27"/>
    <p:sldLayoutId id="2147483900" r:id="rId28"/>
    <p:sldLayoutId id="2147483901" r:id="rId29"/>
    <p:sldLayoutId id="2147483902" r:id="rId30"/>
    <p:sldLayoutId id="2147483903" r:id="rId31"/>
    <p:sldLayoutId id="2147483904" r:id="rId32"/>
    <p:sldLayoutId id="2147483905" r:id="rId33"/>
    <p:sldLayoutId id="2147483906" r:id="rId34"/>
    <p:sldLayoutId id="2147483907" r:id="rId35"/>
    <p:sldLayoutId id="2147483908" r:id="rId36"/>
    <p:sldLayoutId id="2147483909" r:id="rId37"/>
    <p:sldLayoutId id="2147483910" r:id="rId38"/>
    <p:sldLayoutId id="2147483911" r:id="rId39"/>
    <p:sldLayoutId id="2147483912" r:id="rId40"/>
    <p:sldLayoutId id="2147483913" r:id="rId41"/>
    <p:sldLayoutId id="2147483914" r:id="rId42"/>
    <p:sldLayoutId id="2147483915" r:id="rId43"/>
    <p:sldLayoutId id="2147483916" r:id="rId44"/>
    <p:sldLayoutId id="2147483917" r:id="rId45"/>
    <p:sldLayoutId id="2147483918" r:id="rId46"/>
    <p:sldLayoutId id="2147483919" r:id="rId47"/>
    <p:sldLayoutId id="2147483920" r:id="rId48"/>
    <p:sldLayoutId id="2147483921" r:id="rId49"/>
    <p:sldLayoutId id="2147483922" r:id="rId50"/>
    <p:sldLayoutId id="2147483923" r:id="rId51"/>
    <p:sldLayoutId id="2147483924" r:id="rId52"/>
    <p:sldLayoutId id="2147483925" r:id="rId53"/>
    <p:sldLayoutId id="2147483926" r:id="rId54"/>
    <p:sldLayoutId id="2147483927" r:id="rId55"/>
    <p:sldLayoutId id="2147483928" r:id="rId56"/>
    <p:sldLayoutId id="2147483929" r:id="rId57"/>
    <p:sldLayoutId id="2147483930" r:id="rId58"/>
    <p:sldLayoutId id="2147483931" r:id="rId59"/>
    <p:sldLayoutId id="2147483932" r:id="rId60"/>
    <p:sldLayoutId id="2147483933" r:id="rId61"/>
  </p:sldLayoutIdLst>
  <p:hf hdr="0"/>
  <p:txStyles>
    <p:title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545859"/>
          </a:solidFill>
          <a:latin typeface="+mn-lt"/>
          <a:ea typeface="+mn-ea"/>
          <a:cs typeface="+mn-cs"/>
        </a:defRPr>
      </a:lvl1pPr>
      <a:lvl2pPr marL="36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545859"/>
          </a:solidFill>
          <a:latin typeface="+mn-lt"/>
          <a:ea typeface="+mn-ea"/>
          <a:cs typeface="+mn-cs"/>
        </a:defRPr>
      </a:lvl2pPr>
      <a:lvl3pPr marL="54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545859"/>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400" b="1" kern="1200">
          <a:solidFill>
            <a:srgbClr val="545859"/>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400" kern="1200">
          <a:solidFill>
            <a:srgbClr val="545859"/>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2000" b="1" kern="1200">
          <a:solidFill>
            <a:srgbClr val="545859"/>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baseline="0">
          <a:solidFill>
            <a:srgbClr val="545859"/>
          </a:solidFill>
          <a:latin typeface="+mn-lt"/>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Char char="​"/>
        <a:defRPr sz="1000" kern="1200">
          <a:solidFill>
            <a:srgbClr val="545859"/>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4800" kern="1200" baseline="0">
          <a:solidFill>
            <a:srgbClr val="545859"/>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341">
          <p15:clr>
            <a:srgbClr val="A4A3A4"/>
          </p15:clr>
        </p15:guide>
        <p15:guide id="4" orient="horz" pos="2522">
          <p15:clr>
            <a:srgbClr val="A4A3A4"/>
          </p15:clr>
        </p15:guide>
        <p15:guide id="5" pos="362">
          <p15:clr>
            <a:srgbClr val="F26B43"/>
          </p15:clr>
        </p15:guide>
        <p15:guide id="6" orient="horz" pos="362">
          <p15:clr>
            <a:srgbClr val="F26B43"/>
          </p15:clr>
        </p15:guide>
        <p15:guide id="7" orient="horz" pos="1088">
          <p15:clr>
            <a:srgbClr val="F26B43"/>
          </p15:clr>
        </p15:guide>
        <p15:guide id="8" pos="775">
          <p15:clr>
            <a:srgbClr val="A4A3A4"/>
          </p15:clr>
        </p15:guide>
        <p15:guide id="9" pos="956">
          <p15:clr>
            <a:srgbClr val="A4A3A4"/>
          </p15:clr>
        </p15:guide>
        <p15:guide id="10" orient="horz" pos="3775">
          <p15:clr>
            <a:srgbClr val="F26B43"/>
          </p15:clr>
        </p15:guide>
        <p15:guide id="11" pos="1370">
          <p15:clr>
            <a:srgbClr val="A4A3A4"/>
          </p15:clr>
        </p15:guide>
        <p15:guide id="12" pos="1551">
          <p15:clr>
            <a:srgbClr val="A4A3A4"/>
          </p15:clr>
        </p15:guide>
        <p15:guide id="13" pos="1965">
          <p15:clr>
            <a:srgbClr val="A4A3A4"/>
          </p15:clr>
        </p15:guide>
        <p15:guide id="14" pos="2146">
          <p15:clr>
            <a:srgbClr val="A4A3A4"/>
          </p15:clr>
        </p15:guide>
        <p15:guide id="15" pos="2560">
          <p15:clr>
            <a:srgbClr val="A4A3A4"/>
          </p15:clr>
        </p15:guide>
        <p15:guide id="16" pos="2741">
          <p15:clr>
            <a:srgbClr val="A4A3A4"/>
          </p15:clr>
        </p15:guide>
        <p15:guide id="17" pos="3154">
          <p15:clr>
            <a:srgbClr val="A4A3A4"/>
          </p15:clr>
        </p15:guide>
        <p15:guide id="18" pos="3336">
          <p15:clr>
            <a:srgbClr val="A4A3A4"/>
          </p15:clr>
        </p15:guide>
        <p15:guide id="19" pos="3749">
          <p15:clr>
            <a:srgbClr val="A4A3A4"/>
          </p15:clr>
        </p15:guide>
        <p15:guide id="20" pos="3931">
          <p15:clr>
            <a:srgbClr val="A4A3A4"/>
          </p15:clr>
        </p15:guide>
        <p15:guide id="21" pos="4344">
          <p15:clr>
            <a:srgbClr val="A4A3A4"/>
          </p15:clr>
        </p15:guide>
        <p15:guide id="22" pos="4525">
          <p15:clr>
            <a:srgbClr val="A4A3A4"/>
          </p15:clr>
        </p15:guide>
        <p15:guide id="23" pos="4939">
          <p15:clr>
            <a:srgbClr val="A4A3A4"/>
          </p15:clr>
        </p15:guide>
        <p15:guide id="24" pos="5120">
          <p15:clr>
            <a:srgbClr val="A4A3A4"/>
          </p15:clr>
        </p15:guide>
        <p15:guide id="25" pos="5534">
          <p15:clr>
            <a:srgbClr val="A4A3A4"/>
          </p15:clr>
        </p15:guide>
        <p15:guide id="26" pos="5715">
          <p15:clr>
            <a:srgbClr val="A4A3A4"/>
          </p15:clr>
        </p15:guide>
        <p15:guide id="27" pos="6128">
          <p15:clr>
            <a:srgbClr val="A4A3A4"/>
          </p15:clr>
        </p15:guide>
        <p15:guide id="28" pos="6310">
          <p15:clr>
            <a:srgbClr val="A4A3A4"/>
          </p15:clr>
        </p15:guide>
        <p15:guide id="29" pos="6723">
          <p15:clr>
            <a:srgbClr val="A4A3A4"/>
          </p15:clr>
        </p15:guide>
        <p15:guide id="30" pos="6905">
          <p15:clr>
            <a:srgbClr val="A4A3A4"/>
          </p15:clr>
        </p15:guide>
        <p15:guide id="31" pos="7317">
          <p15:clr>
            <a:srgbClr val="F26B43"/>
          </p15:clr>
        </p15:guide>
        <p15:guide id="32" orient="horz" pos="3957">
          <p15:clr>
            <a:srgbClr val="F26B43"/>
          </p15:clr>
        </p15:guide>
        <p15:guide id="33" orient="horz" pos="4138">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50"/>
          <p:cNvSpPr txBox="1">
            <a:spLocks noGrp="1"/>
          </p:cNvSpPr>
          <p:nvPr>
            <p:ph type="title"/>
          </p:nvPr>
        </p:nvSpPr>
        <p:spPr>
          <a:xfrm>
            <a:off x="596566" y="478448"/>
            <a:ext cx="11008058" cy="807212"/>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1"/>
              </a:buClr>
              <a:buSzPts val="2800"/>
              <a:buFont typeface="Arial Black"/>
              <a:buNone/>
              <a:defRPr sz="2800" b="0" i="0" u="none" strike="noStrike" cap="none">
                <a:solidFill>
                  <a:schemeClr val="accen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50"/>
          <p:cNvSpPr txBox="1">
            <a:spLocks noGrp="1"/>
          </p:cNvSpPr>
          <p:nvPr>
            <p:ph type="body" idx="1"/>
          </p:nvPr>
        </p:nvSpPr>
        <p:spPr>
          <a:xfrm>
            <a:off x="587375" y="1449388"/>
            <a:ext cx="11017249" cy="4919662"/>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2pPr>
            <a:lvl3pPr marL="1371600" marR="0" lvl="2" indent="-330200" algn="l" rtl="0">
              <a:lnSpc>
                <a:spcPct val="90000"/>
              </a:lnSpc>
              <a:spcBef>
                <a:spcPts val="5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17500" algn="l" rtl="0">
              <a:lnSpc>
                <a:spcPct val="90000"/>
              </a:lnSpc>
              <a:spcBef>
                <a:spcPts val="5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04800" algn="l" rtl="0">
              <a:lnSpc>
                <a:spcPct val="90000"/>
              </a:lnSpc>
              <a:spcBef>
                <a:spcPts val="5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 name="Google Shape;12;p50"/>
          <p:cNvSpPr txBox="1">
            <a:spLocks noGrp="1"/>
          </p:cNvSpPr>
          <p:nvPr>
            <p:ph type="ftr" idx="11"/>
          </p:nvPr>
        </p:nvSpPr>
        <p:spPr>
          <a:xfrm>
            <a:off x="589117" y="6449518"/>
            <a:ext cx="6247465" cy="160337"/>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800" b="0" i="0" u="none" strike="noStrike" cap="none">
                <a:solidFill>
                  <a:schemeClr val="accent1"/>
                </a:solidFill>
                <a:latin typeface="Avenir Next LT Pro" panose="020B0504020202020204" pitchFamily="34" charset="77"/>
                <a:ea typeface="Avenir Next LT Pro" panose="020B0504020202020204" pitchFamily="34" charset="77"/>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3" name="Google Shape;13;p50"/>
          <p:cNvSpPr txBox="1">
            <a:spLocks noGrp="1"/>
          </p:cNvSpPr>
          <p:nvPr>
            <p:ph type="sldNum" idx="12"/>
          </p:nvPr>
        </p:nvSpPr>
        <p:spPr>
          <a:xfrm>
            <a:off x="8861424" y="6449518"/>
            <a:ext cx="2743200" cy="160337"/>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i="0" u="none" strike="noStrike" cap="none">
                <a:solidFill>
                  <a:schemeClr val="accent1"/>
                </a:solidFill>
                <a:latin typeface="Avenir Next LT Pro" panose="020B0504020202020204" pitchFamily="34" charset="77"/>
                <a:ea typeface="Avenir Next LT Pro" panose="020B0504020202020204" pitchFamily="34" charset="77"/>
                <a:cs typeface="Arial"/>
                <a:sym typeface="Arial"/>
              </a:defRPr>
            </a:lvl1pPr>
            <a:lvl2pPr marL="0" marR="0" lvl="1" indent="0" algn="r" rtl="0">
              <a:spcBef>
                <a:spcPts val="0"/>
              </a:spcBef>
              <a:buNone/>
              <a:defRPr sz="800" b="0" i="0" u="none" strike="noStrike" cap="none">
                <a:solidFill>
                  <a:schemeClr val="dk2"/>
                </a:solidFill>
                <a:latin typeface="Arial"/>
                <a:ea typeface="Arial"/>
                <a:cs typeface="Arial"/>
                <a:sym typeface="Arial"/>
              </a:defRPr>
            </a:lvl2pPr>
            <a:lvl3pPr marL="0" marR="0" lvl="2" indent="0" algn="r" rtl="0">
              <a:spcBef>
                <a:spcPts val="0"/>
              </a:spcBef>
              <a:buNone/>
              <a:defRPr sz="800" b="0" i="0" u="none" strike="noStrike" cap="none">
                <a:solidFill>
                  <a:schemeClr val="dk2"/>
                </a:solidFill>
                <a:latin typeface="Arial"/>
                <a:ea typeface="Arial"/>
                <a:cs typeface="Arial"/>
                <a:sym typeface="Arial"/>
              </a:defRPr>
            </a:lvl3pPr>
            <a:lvl4pPr marL="0" marR="0" lvl="3" indent="0" algn="r" rtl="0">
              <a:spcBef>
                <a:spcPts val="0"/>
              </a:spcBef>
              <a:buNone/>
              <a:defRPr sz="800" b="0" i="0" u="none" strike="noStrike" cap="none">
                <a:solidFill>
                  <a:schemeClr val="dk2"/>
                </a:solidFill>
                <a:latin typeface="Arial"/>
                <a:ea typeface="Arial"/>
                <a:cs typeface="Arial"/>
                <a:sym typeface="Arial"/>
              </a:defRPr>
            </a:lvl4pPr>
            <a:lvl5pPr marL="0" marR="0" lvl="4" indent="0" algn="r" rtl="0">
              <a:spcBef>
                <a:spcPts val="0"/>
              </a:spcBef>
              <a:buNone/>
              <a:defRPr sz="800" b="0" i="0" u="none" strike="noStrike" cap="none">
                <a:solidFill>
                  <a:schemeClr val="dk2"/>
                </a:solidFill>
                <a:latin typeface="Arial"/>
                <a:ea typeface="Arial"/>
                <a:cs typeface="Arial"/>
                <a:sym typeface="Arial"/>
              </a:defRPr>
            </a:lvl5pPr>
            <a:lvl6pPr marL="0" marR="0" lvl="5" indent="0" algn="r" rtl="0">
              <a:spcBef>
                <a:spcPts val="0"/>
              </a:spcBef>
              <a:buNone/>
              <a:defRPr sz="800" b="0" i="0" u="none" strike="noStrike" cap="none">
                <a:solidFill>
                  <a:schemeClr val="dk2"/>
                </a:solidFill>
                <a:latin typeface="Arial"/>
                <a:ea typeface="Arial"/>
                <a:cs typeface="Arial"/>
                <a:sym typeface="Arial"/>
              </a:defRPr>
            </a:lvl6pPr>
            <a:lvl7pPr marL="0" marR="0" lvl="6" indent="0" algn="r" rtl="0">
              <a:spcBef>
                <a:spcPts val="0"/>
              </a:spcBef>
              <a:buNone/>
              <a:defRPr sz="800" b="0" i="0" u="none" strike="noStrike" cap="none">
                <a:solidFill>
                  <a:schemeClr val="dk2"/>
                </a:solidFill>
                <a:latin typeface="Arial"/>
                <a:ea typeface="Arial"/>
                <a:cs typeface="Arial"/>
                <a:sym typeface="Arial"/>
              </a:defRPr>
            </a:lvl7pPr>
            <a:lvl8pPr marL="0" marR="0" lvl="7" indent="0" algn="r" rtl="0">
              <a:spcBef>
                <a:spcPts val="0"/>
              </a:spcBef>
              <a:buNone/>
              <a:defRPr sz="800" b="0" i="0" u="none" strike="noStrike" cap="none">
                <a:solidFill>
                  <a:schemeClr val="dk2"/>
                </a:solidFill>
                <a:latin typeface="Arial"/>
                <a:ea typeface="Arial"/>
                <a:cs typeface="Arial"/>
                <a:sym typeface="Arial"/>
              </a:defRPr>
            </a:lvl8pPr>
            <a:lvl9pPr marL="0" marR="0" lvl="8" indent="0" algn="r" rtl="0">
              <a:spcBef>
                <a:spcPts val="0"/>
              </a:spcBef>
              <a:buNone/>
              <a:defRPr sz="800" b="0" i="0" u="none" strike="noStrike" cap="none">
                <a:solidFill>
                  <a:schemeClr val="dk2"/>
                </a:solidFill>
                <a:latin typeface="Arial"/>
                <a:ea typeface="Arial"/>
                <a:cs typeface="Arial"/>
                <a:sym typeface="Arial"/>
              </a:defRPr>
            </a:lvl9pPr>
          </a:lstStyle>
          <a:p>
            <a:fld id="{00000000-1234-1234-1234-123412341234}" type="slidenum">
              <a:rPr lang="en-GB" smtClean="0"/>
              <a:pPr/>
              <a:t>‹nr.›</a:t>
            </a:fld>
            <a:endParaRPr lang="en-GB" dirty="0"/>
          </a:p>
        </p:txBody>
      </p:sp>
    </p:spTree>
    <p:extLst>
      <p:ext uri="{BB962C8B-B14F-4D97-AF65-F5344CB8AC3E}">
        <p14:creationId xmlns:p14="http://schemas.microsoft.com/office/powerpoint/2010/main" val="2124562584"/>
      </p:ext>
    </p:extLst>
  </p:cSld>
  <p:clrMap bg1="lt1" tx1="dk1" bg2="dk2"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 id="2147483956" r:id="rId21"/>
    <p:sldLayoutId id="2147483957" r:id="rId22"/>
    <p:sldLayoutId id="2147483958" r:id="rId23"/>
    <p:sldLayoutId id="2147483959" r:id="rId24"/>
    <p:sldLayoutId id="2147483960" r:id="rId25"/>
    <p:sldLayoutId id="2147483961" r:id="rId26"/>
    <p:sldLayoutId id="2147483962" r:id="rId27"/>
    <p:sldLayoutId id="2147483963" r:id="rId28"/>
    <p:sldLayoutId id="2147483964" r:id="rId29"/>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1" i="0" u="none" strike="noStrike" cap="none">
          <a:solidFill>
            <a:srgbClr val="EEE4CF"/>
          </a:solidFill>
          <a:latin typeface="Avenir Next" panose="020B0503020202020204" pitchFamily="34" charset="0"/>
          <a:ea typeface="Avenir Next" panose="020B0503020202020204" pitchFamily="34"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907">
          <p15:clr>
            <a:srgbClr val="F26B43"/>
          </p15:clr>
        </p15:guide>
        <p15:guide id="2" orient="horz" pos="300">
          <p15:clr>
            <a:srgbClr val="F26B43"/>
          </p15:clr>
        </p15:guide>
        <p15:guide id="3" orient="horz" pos="4012">
          <p15:clr>
            <a:srgbClr val="F26B43"/>
          </p15:clr>
        </p15:guide>
        <p15:guide id="4" pos="370">
          <p15:clr>
            <a:srgbClr val="F26B43"/>
          </p15:clr>
        </p15:guide>
        <p15:guide id="5" pos="7310">
          <p15:clr>
            <a:srgbClr val="F26B43"/>
          </p15:clr>
        </p15:guide>
        <p15:guide id="6" orient="horz" pos="4133">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slideLayout" Target="../slideLayouts/slideLayout90.xml"/><Relationship Id="rId7" Type="http://schemas.openxmlformats.org/officeDocument/2006/relationships/image" Target="../media/image49.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53.emf"/><Relationship Id="rId5" Type="http://schemas.openxmlformats.org/officeDocument/2006/relationships/oleObject" Target="../embeddings/oleObject1.bin"/><Relationship Id="rId4" Type="http://schemas.openxmlformats.org/officeDocument/2006/relationships/notesSlide" Target="../notesSlides/notesSlide1.xml"/><Relationship Id="rId9"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E4CF"/>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348F98A-8648-388E-C5E0-21B79D617BDB}"/>
              </a:ext>
            </a:extLst>
          </p:cNvPr>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78" imgH="379" progId="TCLayout.ActiveDocument.1">
                  <p:embed/>
                </p:oleObj>
              </mc:Choice>
              <mc:Fallback>
                <p:oleObj name="think-cell Slide" r:id="rId5" imgW="378" imgH="379" progId="TCLayout.ActiveDocument.1">
                  <p:embed/>
                  <p:pic>
                    <p:nvPicPr>
                      <p:cNvPr id="9" name="Object 8" hidden="1">
                        <a:extLst>
                          <a:ext uri="{FF2B5EF4-FFF2-40B4-BE49-F238E27FC236}">
                            <a16:creationId xmlns:a16="http://schemas.microsoft.com/office/drawing/2014/main" id="{F348F98A-8648-388E-C5E0-21B79D617BDB}"/>
                          </a:ext>
                        </a:extLst>
                      </p:cNvPr>
                      <p:cNvPicPr/>
                      <p:nvPr/>
                    </p:nvPicPr>
                    <p:blipFill>
                      <a:blip r:embed="rId6"/>
                      <a:stretch>
                        <a:fillRect/>
                      </a:stretch>
                    </p:blipFill>
                    <p:spPr>
                      <a:xfrm>
                        <a:off x="1525588" y="1588"/>
                        <a:ext cx="1588" cy="1588"/>
                      </a:xfrm>
                      <a:prstGeom prst="rect">
                        <a:avLst/>
                      </a:prstGeom>
                    </p:spPr>
                  </p:pic>
                </p:oleObj>
              </mc:Fallback>
            </mc:AlternateContent>
          </a:graphicData>
        </a:graphic>
      </p:graphicFrame>
      <p:cxnSp>
        <p:nvCxnSpPr>
          <p:cNvPr id="32" name="Straight Connector 31">
            <a:extLst>
              <a:ext uri="{FF2B5EF4-FFF2-40B4-BE49-F238E27FC236}">
                <a16:creationId xmlns:a16="http://schemas.microsoft.com/office/drawing/2014/main" id="{0B9DA06F-8088-9103-227E-472470C6A88A}"/>
              </a:ext>
            </a:extLst>
          </p:cNvPr>
          <p:cNvCxnSpPr/>
          <p:nvPr/>
        </p:nvCxnSpPr>
        <p:spPr>
          <a:xfrm>
            <a:off x="2808962" y="2486912"/>
            <a:ext cx="8542660" cy="0"/>
          </a:xfrm>
          <a:prstGeom prst="line">
            <a:avLst/>
          </a:prstGeom>
          <a:solidFill>
            <a:srgbClr val="383A39"/>
          </a:solidFill>
          <a:ln w="12700">
            <a:solidFill>
              <a:srgbClr val="5F2067"/>
            </a:solidFill>
            <a:prstDash val="dash"/>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EDBF4E31-D23B-E1A3-7EBF-326F6D1B12D8}"/>
              </a:ext>
            </a:extLst>
          </p:cNvPr>
          <p:cNvSpPr/>
          <p:nvPr/>
        </p:nvSpPr>
        <p:spPr>
          <a:xfrm>
            <a:off x="77688" y="1994100"/>
            <a:ext cx="2621226" cy="508211"/>
          </a:xfrm>
          <a:prstGeom prst="round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defPPr>
              <a:defRPr lang="en-US"/>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1200" cap="none" spc="0" normalizeH="0" baseline="0" noProof="0" dirty="0" err="1">
                <a:ln>
                  <a:noFill/>
                </a:ln>
                <a:solidFill>
                  <a:srgbClr val="FFFFFF"/>
                </a:solidFill>
                <a:effectLst/>
                <a:uLnTx/>
                <a:uFillTx/>
                <a:latin typeface="Avenir Next LT Pro" panose="020B0504020202020204" pitchFamily="34" charset="0"/>
                <a:ea typeface="Lato" panose="020F0502020204030203" pitchFamily="34" charset="0"/>
                <a:cs typeface="Lato" panose="020F0502020204030203" pitchFamily="34" charset="0"/>
                <a:sym typeface="Arial"/>
              </a:rPr>
              <a:t>DfR</a:t>
            </a:r>
            <a:r>
              <a:rPr kumimoji="0" lang="en-GB" sz="1100" b="1" i="0" u="none" strike="noStrike" kern="1200" cap="none" spc="0" normalizeH="0" baseline="0" noProof="0" dirty="0">
                <a:ln>
                  <a:noFill/>
                </a:ln>
                <a:solidFill>
                  <a:srgbClr val="FFFFFF"/>
                </a:solidFill>
                <a:effectLst/>
                <a:uLnTx/>
                <a:uFillTx/>
                <a:latin typeface="Avenir Next LT Pro" panose="020B0504020202020204" pitchFamily="34" charset="0"/>
                <a:ea typeface="Lato" panose="020F0502020204030203" pitchFamily="34" charset="0"/>
                <a:cs typeface="Lato" panose="020F0502020204030203" pitchFamily="34" charset="0"/>
                <a:sym typeface="Arial"/>
              </a:rPr>
              <a:t> criteria and recyclability performance</a:t>
            </a:r>
            <a:r>
              <a:rPr kumimoji="0" lang="en-150" sz="1100" b="1" i="0" u="none" strike="noStrike" kern="1200" cap="none" spc="0" normalizeH="0" baseline="0" noProof="0" dirty="0">
                <a:ln>
                  <a:noFill/>
                </a:ln>
                <a:solidFill>
                  <a:srgbClr val="FFFFFF"/>
                </a:solidFill>
                <a:effectLst/>
                <a:uLnTx/>
                <a:uFillTx/>
                <a:latin typeface="Avenir Next LT Pro" panose="020B0504020202020204" pitchFamily="34" charset="0"/>
                <a:ea typeface="Lato" panose="020F0502020204030203" pitchFamily="34" charset="0"/>
                <a:cs typeface="Lato" panose="020F0502020204030203" pitchFamily="34" charset="0"/>
                <a:sym typeface="Arial"/>
              </a:rPr>
              <a:t> for all materials</a:t>
            </a:r>
            <a:endParaRPr kumimoji="0" lang="en-GB" sz="1100" b="1" i="0" u="none" strike="noStrike" kern="1200" cap="none" spc="0" normalizeH="0" baseline="0" noProof="0" dirty="0">
              <a:ln>
                <a:noFill/>
              </a:ln>
              <a:solidFill>
                <a:srgbClr val="FFFFFF"/>
              </a:solidFill>
              <a:effectLst/>
              <a:uLnTx/>
              <a:uFillTx/>
              <a:latin typeface="Avenir Next LT Pro" panose="020B0504020202020204" pitchFamily="34" charset="0"/>
              <a:ea typeface="Lato" panose="020F0502020204030203" pitchFamily="34" charset="0"/>
              <a:cs typeface="Lato" panose="020F0502020204030203" pitchFamily="34" charset="0"/>
              <a:sym typeface="Arial"/>
            </a:endParaRPr>
          </a:p>
        </p:txBody>
      </p:sp>
      <p:cxnSp>
        <p:nvCxnSpPr>
          <p:cNvPr id="42" name="Straight Connector 41">
            <a:extLst>
              <a:ext uri="{FF2B5EF4-FFF2-40B4-BE49-F238E27FC236}">
                <a16:creationId xmlns:a16="http://schemas.microsoft.com/office/drawing/2014/main" id="{1EB6EB08-16AC-4D3A-13A5-C0AEA5A8F475}"/>
              </a:ext>
            </a:extLst>
          </p:cNvPr>
          <p:cNvCxnSpPr/>
          <p:nvPr/>
        </p:nvCxnSpPr>
        <p:spPr>
          <a:xfrm>
            <a:off x="2808962" y="3086635"/>
            <a:ext cx="8542660" cy="0"/>
          </a:xfrm>
          <a:prstGeom prst="line">
            <a:avLst/>
          </a:prstGeom>
          <a:solidFill>
            <a:srgbClr val="383A39"/>
          </a:solidFill>
          <a:ln w="12700">
            <a:solidFill>
              <a:srgbClr val="5F2067"/>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94CDEBD-F5F6-03CA-0201-9658FA864BC1}"/>
              </a:ext>
            </a:extLst>
          </p:cNvPr>
          <p:cNvCxnSpPr/>
          <p:nvPr/>
        </p:nvCxnSpPr>
        <p:spPr>
          <a:xfrm>
            <a:off x="2813878" y="3732969"/>
            <a:ext cx="8542660" cy="0"/>
          </a:xfrm>
          <a:prstGeom prst="line">
            <a:avLst/>
          </a:prstGeom>
          <a:solidFill>
            <a:srgbClr val="383A39"/>
          </a:solidFill>
          <a:ln w="12700">
            <a:solidFill>
              <a:srgbClr val="5F2067"/>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2EDFF16-5986-F663-FD7D-C1ECC3087CBD}"/>
              </a:ext>
            </a:extLst>
          </p:cNvPr>
          <p:cNvCxnSpPr/>
          <p:nvPr/>
        </p:nvCxnSpPr>
        <p:spPr>
          <a:xfrm>
            <a:off x="2813878" y="4313026"/>
            <a:ext cx="8542660" cy="0"/>
          </a:xfrm>
          <a:prstGeom prst="line">
            <a:avLst/>
          </a:prstGeom>
          <a:solidFill>
            <a:srgbClr val="383A39"/>
          </a:solidFill>
          <a:ln w="12700">
            <a:solidFill>
              <a:srgbClr val="5F2067"/>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20FD58-1296-456E-902E-8006770C1B5B}"/>
              </a:ext>
            </a:extLst>
          </p:cNvPr>
          <p:cNvCxnSpPr/>
          <p:nvPr/>
        </p:nvCxnSpPr>
        <p:spPr>
          <a:xfrm>
            <a:off x="2813878" y="4893084"/>
            <a:ext cx="8542660" cy="0"/>
          </a:xfrm>
          <a:prstGeom prst="line">
            <a:avLst/>
          </a:prstGeom>
          <a:solidFill>
            <a:srgbClr val="383A39"/>
          </a:solidFill>
          <a:ln w="12700">
            <a:solidFill>
              <a:srgbClr val="5F2067"/>
            </a:solidFill>
            <a:prstDash val="dash"/>
          </a:ln>
        </p:spPr>
        <p:style>
          <a:lnRef idx="1">
            <a:schemeClr val="accent1"/>
          </a:lnRef>
          <a:fillRef idx="0">
            <a:schemeClr val="accent1"/>
          </a:fillRef>
          <a:effectRef idx="0">
            <a:schemeClr val="accent1"/>
          </a:effectRef>
          <a:fontRef idx="minor">
            <a:schemeClr val="tx1"/>
          </a:fontRef>
        </p:style>
      </p:cxnSp>
      <p:sp>
        <p:nvSpPr>
          <p:cNvPr id="98" name="Rectangle: Rounded Corners 97">
            <a:extLst>
              <a:ext uri="{FF2B5EF4-FFF2-40B4-BE49-F238E27FC236}">
                <a16:creationId xmlns:a16="http://schemas.microsoft.com/office/drawing/2014/main" id="{1B5AF800-BA42-2487-39D8-D9E343EBEA77}"/>
              </a:ext>
            </a:extLst>
          </p:cNvPr>
          <p:cNvSpPr/>
          <p:nvPr/>
        </p:nvSpPr>
        <p:spPr>
          <a:xfrm>
            <a:off x="77688" y="2628829"/>
            <a:ext cx="2621226" cy="453539"/>
          </a:xfrm>
          <a:prstGeom prst="round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defPPr>
              <a:defRPr lang="en-US"/>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1200" cap="none" spc="0" normalizeH="0" baseline="0" noProof="0">
                <a:ln>
                  <a:noFill/>
                </a:ln>
                <a:solidFill>
                  <a:srgbClr val="FFFFFF"/>
                </a:solidFill>
                <a:effectLst/>
                <a:uLnTx/>
                <a:uFillTx/>
                <a:latin typeface="Avenir Next LT Pro" panose="020B0504020202020204" pitchFamily="34" charset="0"/>
                <a:ea typeface="Lato" panose="020F0502020204030203" pitchFamily="34" charset="0"/>
                <a:cs typeface="Lato" panose="020F0502020204030203" pitchFamily="34" charset="0"/>
                <a:sym typeface="Arial"/>
              </a:rPr>
              <a:t>Recyclability at scale methodology</a:t>
            </a:r>
          </a:p>
        </p:txBody>
      </p:sp>
      <p:sp>
        <p:nvSpPr>
          <p:cNvPr id="112" name="Rectangle: Rounded Corners 111">
            <a:extLst>
              <a:ext uri="{FF2B5EF4-FFF2-40B4-BE49-F238E27FC236}">
                <a16:creationId xmlns:a16="http://schemas.microsoft.com/office/drawing/2014/main" id="{382D7707-033D-EB66-3184-C71CE62924C2}"/>
              </a:ext>
            </a:extLst>
          </p:cNvPr>
          <p:cNvSpPr/>
          <p:nvPr/>
        </p:nvSpPr>
        <p:spPr>
          <a:xfrm>
            <a:off x="82604" y="3216173"/>
            <a:ext cx="2621226" cy="453539"/>
          </a:xfrm>
          <a:prstGeom prst="roundRect">
            <a:avLst/>
          </a:prstGeom>
          <a:solidFill>
            <a:srgbClr val="05028B">
              <a:alpha val="50196"/>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defPPr>
              <a:defRPr lang="en-US"/>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150" sz="1100" b="1" i="0" u="none" strike="noStrike" kern="1200" cap="none" spc="0" normalizeH="0" baseline="0" noProof="0" dirty="0">
                <a:ln>
                  <a:noFill/>
                </a:ln>
                <a:solidFill>
                  <a:srgbClr val="FFFFFF"/>
                </a:solidFill>
                <a:effectLst/>
                <a:uLnTx/>
                <a:uFillTx/>
                <a:latin typeface="Avenir Next LT Pro" panose="020B0504020202020204" pitchFamily="34" charset="0"/>
                <a:ea typeface="Lato" panose="020F0502020204030203" pitchFamily="34" charset="0"/>
                <a:cs typeface="Lato" panose="020F0502020204030203" pitchFamily="34" charset="0"/>
                <a:sym typeface="Arial"/>
              </a:rPr>
              <a:t>Packaging minimisation targets</a:t>
            </a:r>
            <a:endParaRPr kumimoji="0" lang="en-GB" sz="1100" b="1" i="0" u="none" strike="noStrike" kern="1200" cap="none" spc="0" normalizeH="0" baseline="0" noProof="0" dirty="0">
              <a:ln>
                <a:noFill/>
              </a:ln>
              <a:solidFill>
                <a:srgbClr val="FFFFFF"/>
              </a:solidFill>
              <a:effectLst/>
              <a:uLnTx/>
              <a:uFillTx/>
              <a:latin typeface="Avenir Next LT Pro" panose="020B0504020202020204" pitchFamily="34" charset="0"/>
              <a:ea typeface="Lato" panose="020F0502020204030203" pitchFamily="34" charset="0"/>
              <a:cs typeface="Lato" panose="020F0502020204030203" pitchFamily="34" charset="0"/>
              <a:sym typeface="Arial"/>
            </a:endParaRPr>
          </a:p>
        </p:txBody>
      </p:sp>
      <p:sp>
        <p:nvSpPr>
          <p:cNvPr id="119" name="Rectangle: Rounded Corners 118">
            <a:extLst>
              <a:ext uri="{FF2B5EF4-FFF2-40B4-BE49-F238E27FC236}">
                <a16:creationId xmlns:a16="http://schemas.microsoft.com/office/drawing/2014/main" id="{871CE8C8-3AF7-1AF3-DF6C-72C908564397}"/>
              </a:ext>
            </a:extLst>
          </p:cNvPr>
          <p:cNvSpPr/>
          <p:nvPr/>
        </p:nvSpPr>
        <p:spPr>
          <a:xfrm>
            <a:off x="82604" y="3796229"/>
            <a:ext cx="2621226" cy="453539"/>
          </a:xfrm>
          <a:prstGeom prst="round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defPPr>
              <a:defRPr lang="en-US"/>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150" sz="1100" b="1" i="0" u="none" strike="noStrike" kern="1200" cap="none" spc="0" normalizeH="0" baseline="0" noProof="0">
                <a:ln>
                  <a:noFill/>
                </a:ln>
                <a:solidFill>
                  <a:srgbClr val="FFFFFF"/>
                </a:solidFill>
                <a:effectLst/>
                <a:uLnTx/>
                <a:uFillTx/>
                <a:latin typeface="Avenir Next LT Pro" panose="020B0504020202020204" pitchFamily="34" charset="0"/>
                <a:ea typeface="Lato" panose="020F0502020204030203" pitchFamily="34" charset="0"/>
                <a:cs typeface="Lato" panose="020F0502020204030203" pitchFamily="34" charset="0"/>
                <a:sym typeface="Arial"/>
              </a:rPr>
              <a:t>Labelling</a:t>
            </a:r>
            <a:endParaRPr kumimoji="0" lang="en-GB" sz="1100" b="1" i="0" u="none" strike="noStrike" kern="1200" cap="none" spc="0" normalizeH="0" baseline="0" noProof="0">
              <a:ln>
                <a:noFill/>
              </a:ln>
              <a:solidFill>
                <a:srgbClr val="FFFFFF"/>
              </a:solidFill>
              <a:effectLst/>
              <a:uLnTx/>
              <a:uFillTx/>
              <a:latin typeface="Avenir Next LT Pro" panose="020B0504020202020204" pitchFamily="34" charset="0"/>
              <a:ea typeface="Lato" panose="020F0502020204030203" pitchFamily="34" charset="0"/>
              <a:cs typeface="Lato" panose="020F0502020204030203" pitchFamily="34" charset="0"/>
              <a:sym typeface="Arial"/>
            </a:endParaRPr>
          </a:p>
        </p:txBody>
      </p:sp>
      <p:sp>
        <p:nvSpPr>
          <p:cNvPr id="126" name="Rectangle: Rounded Corners 125">
            <a:extLst>
              <a:ext uri="{FF2B5EF4-FFF2-40B4-BE49-F238E27FC236}">
                <a16:creationId xmlns:a16="http://schemas.microsoft.com/office/drawing/2014/main" id="{5E928142-74B4-1F57-7A89-607CE045DB83}"/>
              </a:ext>
            </a:extLst>
          </p:cNvPr>
          <p:cNvSpPr/>
          <p:nvPr/>
        </p:nvSpPr>
        <p:spPr>
          <a:xfrm>
            <a:off x="82604" y="4376286"/>
            <a:ext cx="2621226" cy="453539"/>
          </a:xfrm>
          <a:prstGeom prst="roundRect">
            <a:avLst/>
          </a:prstGeom>
          <a:solidFill>
            <a:srgbClr val="05028B">
              <a:alpha val="50196"/>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defPPr>
              <a:defRPr lang="en-US"/>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1200" cap="none" spc="0" normalizeH="0" baseline="0" noProof="0">
                <a:ln>
                  <a:noFill/>
                </a:ln>
                <a:solidFill>
                  <a:srgbClr val="FFFFFF"/>
                </a:solidFill>
                <a:effectLst/>
                <a:uLnTx/>
                <a:uFillTx/>
                <a:latin typeface="Avenir Next LT Pro" panose="020B0504020202020204" pitchFamily="34" charset="0"/>
                <a:ea typeface="Lato" panose="020F0502020204030203" pitchFamily="34" charset="0"/>
                <a:cs typeface="Lato" panose="020F0502020204030203" pitchFamily="34" charset="0"/>
                <a:sym typeface="Arial"/>
              </a:rPr>
              <a:t>Methodology for measurement of empty space ratio</a:t>
            </a:r>
          </a:p>
        </p:txBody>
      </p:sp>
      <p:sp>
        <p:nvSpPr>
          <p:cNvPr id="19" name="Rectangle: Rounded Corners 18">
            <a:extLst>
              <a:ext uri="{FF2B5EF4-FFF2-40B4-BE49-F238E27FC236}">
                <a16:creationId xmlns:a16="http://schemas.microsoft.com/office/drawing/2014/main" id="{E44E072A-2EAE-6744-DE95-1EF845B9F834}"/>
              </a:ext>
            </a:extLst>
          </p:cNvPr>
          <p:cNvSpPr/>
          <p:nvPr/>
        </p:nvSpPr>
        <p:spPr>
          <a:xfrm>
            <a:off x="4243977" y="1540174"/>
            <a:ext cx="1456284" cy="255280"/>
          </a:xfrm>
          <a:prstGeom prst="roundRect">
            <a:avLst>
              <a:gd name="adj" fmla="val 50000"/>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200" b="1" i="0" u="none" strike="noStrike" kern="1200" cap="none" spc="0" normalizeH="0" baseline="0" noProof="0">
                <a:ln>
                  <a:noFill/>
                </a:ln>
                <a:solidFill>
                  <a:prstClr val="white"/>
                </a:solidFill>
                <a:effectLst/>
                <a:uLnTx/>
                <a:uFillTx/>
                <a:latin typeface="Avenir Next LT Pro" panose="020B0504020202020204" pitchFamily="34" charset="0"/>
                <a:ea typeface="Lato" panose="020F0502020204030203" pitchFamily="34" charset="0"/>
                <a:cs typeface="Lato" panose="020F0502020204030203" pitchFamily="34" charset="0"/>
                <a:sym typeface="Arial"/>
              </a:rPr>
              <a:t>2027</a:t>
            </a:r>
            <a:endParaRPr kumimoji="0" lang="en-150" sz="1200" b="1" i="0" u="none" strike="noStrike" kern="1200" cap="none" spc="0" normalizeH="0" baseline="0" noProof="0">
              <a:ln>
                <a:noFill/>
              </a:ln>
              <a:solidFill>
                <a:prstClr val="white"/>
              </a:solidFill>
              <a:effectLst/>
              <a:uLnTx/>
              <a:uFillTx/>
              <a:latin typeface="Avenir Next LT Pro" panose="020B0504020202020204" pitchFamily="34" charset="0"/>
              <a:ea typeface="Lato" panose="020F0502020204030203" pitchFamily="34" charset="0"/>
              <a:cs typeface="Lato" panose="020F0502020204030203" pitchFamily="34" charset="0"/>
              <a:sym typeface="Arial"/>
            </a:endParaRPr>
          </a:p>
        </p:txBody>
      </p:sp>
      <p:sp>
        <p:nvSpPr>
          <p:cNvPr id="28" name="Rectangle: Rounded Corners 27">
            <a:extLst>
              <a:ext uri="{FF2B5EF4-FFF2-40B4-BE49-F238E27FC236}">
                <a16:creationId xmlns:a16="http://schemas.microsoft.com/office/drawing/2014/main" id="{A4702F70-6501-4D55-D2A2-61335445D7AC}"/>
              </a:ext>
            </a:extLst>
          </p:cNvPr>
          <p:cNvSpPr/>
          <p:nvPr/>
        </p:nvSpPr>
        <p:spPr>
          <a:xfrm>
            <a:off x="5709148" y="1535196"/>
            <a:ext cx="1456284" cy="255280"/>
          </a:xfrm>
          <a:prstGeom prst="roundRect">
            <a:avLst>
              <a:gd name="adj" fmla="val 50000"/>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150" sz="1200" b="1" i="0" u="none" strike="noStrike" kern="1200" cap="none" spc="0" normalizeH="0" baseline="0" noProof="0">
                <a:ln>
                  <a:noFill/>
                </a:ln>
                <a:solidFill>
                  <a:prstClr val="white"/>
                </a:solidFill>
                <a:effectLst/>
                <a:uLnTx/>
                <a:uFillTx/>
                <a:latin typeface="Avenir Next LT Pro" panose="020B0504020202020204" pitchFamily="34" charset="0"/>
                <a:ea typeface="Lato" panose="020F0502020204030203" pitchFamily="34" charset="0"/>
                <a:cs typeface="Lato" panose="020F0502020204030203" pitchFamily="34" charset="0"/>
                <a:sym typeface="Arial"/>
              </a:rPr>
              <a:t>2028</a:t>
            </a:r>
          </a:p>
        </p:txBody>
      </p:sp>
      <p:sp>
        <p:nvSpPr>
          <p:cNvPr id="29" name="Rectangle: Rounded Corners 28">
            <a:extLst>
              <a:ext uri="{FF2B5EF4-FFF2-40B4-BE49-F238E27FC236}">
                <a16:creationId xmlns:a16="http://schemas.microsoft.com/office/drawing/2014/main" id="{CF0B9246-1FEA-A3B8-CBD0-73B40B7FBF97}"/>
              </a:ext>
            </a:extLst>
          </p:cNvPr>
          <p:cNvSpPr/>
          <p:nvPr/>
        </p:nvSpPr>
        <p:spPr>
          <a:xfrm>
            <a:off x="7181627" y="1537685"/>
            <a:ext cx="1456284" cy="255280"/>
          </a:xfrm>
          <a:prstGeom prst="roundRect">
            <a:avLst>
              <a:gd name="adj" fmla="val 50000"/>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150" sz="1200" b="1" i="0" u="none" strike="noStrike" kern="1200" cap="none" spc="0" normalizeH="0" baseline="0" noProof="0">
                <a:ln>
                  <a:noFill/>
                </a:ln>
                <a:solidFill>
                  <a:prstClr val="white"/>
                </a:solidFill>
                <a:effectLst/>
                <a:uLnTx/>
                <a:uFillTx/>
                <a:latin typeface="Avenir Next LT Pro" panose="020B0504020202020204" pitchFamily="34" charset="0"/>
                <a:ea typeface="Lato" panose="020F0502020204030203" pitchFamily="34" charset="0"/>
                <a:cs typeface="Lato" panose="020F0502020204030203" pitchFamily="34" charset="0"/>
                <a:sym typeface="Arial"/>
              </a:rPr>
              <a:t>2029</a:t>
            </a:r>
          </a:p>
        </p:txBody>
      </p:sp>
      <p:sp>
        <p:nvSpPr>
          <p:cNvPr id="31" name="Rectangle: Rounded Corners 30">
            <a:extLst>
              <a:ext uri="{FF2B5EF4-FFF2-40B4-BE49-F238E27FC236}">
                <a16:creationId xmlns:a16="http://schemas.microsoft.com/office/drawing/2014/main" id="{DAACC43A-9CA8-30D7-F6AB-1870C277A8C4}"/>
              </a:ext>
            </a:extLst>
          </p:cNvPr>
          <p:cNvSpPr/>
          <p:nvPr/>
        </p:nvSpPr>
        <p:spPr>
          <a:xfrm>
            <a:off x="8633202" y="1537815"/>
            <a:ext cx="1456284" cy="255280"/>
          </a:xfrm>
          <a:prstGeom prst="roundRect">
            <a:avLst>
              <a:gd name="adj" fmla="val 50000"/>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150" sz="1200" b="1" i="0" u="none" strike="noStrike" kern="1200" cap="none" spc="0" normalizeH="0" baseline="0" noProof="0">
                <a:ln>
                  <a:noFill/>
                </a:ln>
                <a:solidFill>
                  <a:prstClr val="white"/>
                </a:solidFill>
                <a:effectLst/>
                <a:uLnTx/>
                <a:uFillTx/>
                <a:latin typeface="Avenir Next LT Pro" panose="020B0504020202020204" pitchFamily="34" charset="0"/>
                <a:ea typeface="Lato" panose="020F0502020204030203" pitchFamily="34" charset="0"/>
                <a:cs typeface="Lato" panose="020F0502020204030203" pitchFamily="34" charset="0"/>
                <a:sym typeface="Arial"/>
              </a:rPr>
              <a:t>2030</a:t>
            </a:r>
          </a:p>
        </p:txBody>
      </p:sp>
      <p:sp>
        <p:nvSpPr>
          <p:cNvPr id="33" name="Rectangle: Rounded Corners 32">
            <a:extLst>
              <a:ext uri="{FF2B5EF4-FFF2-40B4-BE49-F238E27FC236}">
                <a16:creationId xmlns:a16="http://schemas.microsoft.com/office/drawing/2014/main" id="{5EA83EEC-4AA1-0F40-25B2-FFF33B32BCFF}"/>
              </a:ext>
            </a:extLst>
          </p:cNvPr>
          <p:cNvSpPr/>
          <p:nvPr/>
        </p:nvSpPr>
        <p:spPr>
          <a:xfrm>
            <a:off x="2771498" y="1552800"/>
            <a:ext cx="1456284" cy="255280"/>
          </a:xfrm>
          <a:prstGeom prst="roundRect">
            <a:avLst>
              <a:gd name="adj" fmla="val 50000"/>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200" b="1" i="0" u="none" strike="noStrike" kern="1200" cap="none" spc="0" normalizeH="0" baseline="0" noProof="0" dirty="0">
                <a:ln>
                  <a:noFill/>
                </a:ln>
                <a:solidFill>
                  <a:prstClr val="white"/>
                </a:solidFill>
                <a:effectLst/>
                <a:uLnTx/>
                <a:uFillTx/>
                <a:latin typeface="Avenir Next LT Pro" panose="020B0504020202020204" pitchFamily="34" charset="0"/>
                <a:ea typeface="Lato" panose="020F0502020204030203" pitchFamily="34" charset="0"/>
                <a:cs typeface="Lato" panose="020F0502020204030203" pitchFamily="34" charset="0"/>
                <a:sym typeface="Arial"/>
              </a:rPr>
              <a:t>2026</a:t>
            </a:r>
            <a:endParaRPr kumimoji="0" lang="en-150" sz="1200" b="1" i="0" u="none" strike="noStrike" kern="1200" cap="none" spc="0" normalizeH="0" baseline="0" noProof="0" dirty="0">
              <a:ln>
                <a:noFill/>
              </a:ln>
              <a:solidFill>
                <a:prstClr val="white"/>
              </a:solidFill>
              <a:effectLst/>
              <a:uLnTx/>
              <a:uFillTx/>
              <a:latin typeface="Avenir Next LT Pro" panose="020B0504020202020204" pitchFamily="34" charset="0"/>
              <a:ea typeface="Lato" panose="020F0502020204030203" pitchFamily="34" charset="0"/>
              <a:cs typeface="Lato" panose="020F0502020204030203" pitchFamily="34" charset="0"/>
              <a:sym typeface="Arial"/>
            </a:endParaRPr>
          </a:p>
        </p:txBody>
      </p:sp>
      <p:sp>
        <p:nvSpPr>
          <p:cNvPr id="2" name="Title 1">
            <a:extLst>
              <a:ext uri="{FF2B5EF4-FFF2-40B4-BE49-F238E27FC236}">
                <a16:creationId xmlns:a16="http://schemas.microsoft.com/office/drawing/2014/main" id="{39313757-D865-D130-01BB-754409D7FB27}"/>
              </a:ext>
            </a:extLst>
          </p:cNvPr>
          <p:cNvSpPr txBox="1">
            <a:spLocks/>
          </p:cNvSpPr>
          <p:nvPr/>
        </p:nvSpPr>
        <p:spPr>
          <a:xfrm>
            <a:off x="531544" y="206316"/>
            <a:ext cx="10515600" cy="70991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en-150" sz="3200" b="1" i="0" u="none" strike="noStrike" kern="1200" cap="none" spc="0" normalizeH="0" baseline="0" noProof="0" dirty="0">
                <a:ln>
                  <a:noFill/>
                </a:ln>
                <a:solidFill>
                  <a:srgbClr val="05028B"/>
                </a:solidFill>
                <a:effectLst/>
                <a:uLnTx/>
                <a:uFillTx/>
                <a:latin typeface="Avenir Next LT Pro" panose="020B0504020202020204" pitchFamily="34" charset="0"/>
                <a:ea typeface="+mj-ea"/>
                <a:cs typeface="+mj-cs"/>
                <a:sym typeface="Arial Black"/>
              </a:rPr>
              <a:t>PPWR secondary </a:t>
            </a:r>
            <a:r>
              <a:rPr kumimoji="0" lang="en-150" sz="3200" b="1" i="0" u="none" strike="noStrike" kern="1200" cap="none" spc="0" normalizeH="0" baseline="0" noProof="0" dirty="0">
                <a:ln>
                  <a:noFill/>
                </a:ln>
                <a:solidFill>
                  <a:srgbClr val="05028B"/>
                </a:solidFill>
                <a:effectLst/>
                <a:uLnTx/>
                <a:uFillTx/>
                <a:latin typeface="Avenir Next LT Pro" panose="020B0504020202020204" pitchFamily="34" charset="0"/>
                <a:ea typeface="+mj-ea"/>
                <a:cs typeface="+mj-cs"/>
                <a:sym typeface="Arial"/>
              </a:rPr>
              <a:t>legislation timeline</a:t>
            </a:r>
          </a:p>
        </p:txBody>
      </p:sp>
      <p:sp>
        <p:nvSpPr>
          <p:cNvPr id="25" name="TextBox 24">
            <a:extLst>
              <a:ext uri="{FF2B5EF4-FFF2-40B4-BE49-F238E27FC236}">
                <a16:creationId xmlns:a16="http://schemas.microsoft.com/office/drawing/2014/main" id="{DFC3935C-011E-2300-6868-537F76B320E8}"/>
              </a:ext>
            </a:extLst>
          </p:cNvPr>
          <p:cNvSpPr txBox="1"/>
          <p:nvPr/>
        </p:nvSpPr>
        <p:spPr>
          <a:xfrm>
            <a:off x="10069580" y="1338088"/>
            <a:ext cx="72285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150" sz="2800" b="0" i="0" u="none" strike="noStrike" kern="0" cap="none" spc="0" normalizeH="0" baseline="0" noProof="0" dirty="0">
                <a:ln>
                  <a:noFill/>
                </a:ln>
                <a:solidFill>
                  <a:srgbClr val="FFFFFF"/>
                </a:solidFill>
                <a:effectLst/>
                <a:uLnTx/>
                <a:uFillTx/>
                <a:latin typeface="Avenir Next LT Pro" panose="020B0504020202020204" pitchFamily="34" charset="0"/>
                <a:ea typeface="+mn-ea"/>
                <a:cs typeface="Arial"/>
                <a:sym typeface="Arial"/>
              </a:rPr>
              <a:t>......</a:t>
            </a:r>
          </a:p>
        </p:txBody>
      </p:sp>
      <p:sp>
        <p:nvSpPr>
          <p:cNvPr id="6" name="Diamond 5">
            <a:extLst>
              <a:ext uri="{FF2B5EF4-FFF2-40B4-BE49-F238E27FC236}">
                <a16:creationId xmlns:a16="http://schemas.microsoft.com/office/drawing/2014/main" id="{C86253D6-CBF6-7A1E-273B-C8EB8118D504}"/>
              </a:ext>
            </a:extLst>
          </p:cNvPr>
          <p:cNvSpPr/>
          <p:nvPr/>
        </p:nvSpPr>
        <p:spPr>
          <a:xfrm>
            <a:off x="8702779" y="2778602"/>
            <a:ext cx="120286" cy="109477"/>
          </a:xfrm>
          <a:prstGeom prst="diamond">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150" sz="1400" b="0" i="0" u="none" strike="noStrike" kern="0" cap="none" spc="0" normalizeH="0" baseline="0" noProof="0" err="1">
              <a:ln>
                <a:noFill/>
              </a:ln>
              <a:solidFill>
                <a:srgbClr val="EEE3CF"/>
              </a:solidFill>
              <a:effectLst/>
              <a:uLnTx/>
              <a:uFillTx/>
              <a:latin typeface="Avenir Next LT Pro" panose="020B0504020202020204" pitchFamily="34" charset="0"/>
              <a:ea typeface="+mn-ea"/>
              <a:cs typeface="+mn-cs"/>
              <a:sym typeface="Arial"/>
            </a:endParaRPr>
          </a:p>
        </p:txBody>
      </p:sp>
      <p:sp>
        <p:nvSpPr>
          <p:cNvPr id="7" name="Diamond 6">
            <a:extLst>
              <a:ext uri="{FF2B5EF4-FFF2-40B4-BE49-F238E27FC236}">
                <a16:creationId xmlns:a16="http://schemas.microsoft.com/office/drawing/2014/main" id="{AAF1AE59-CA60-F745-8DAD-5E5E9944A243}"/>
              </a:ext>
            </a:extLst>
          </p:cNvPr>
          <p:cNvSpPr/>
          <p:nvPr/>
        </p:nvSpPr>
        <p:spPr>
          <a:xfrm>
            <a:off x="5729201" y="2190873"/>
            <a:ext cx="120286" cy="109477"/>
          </a:xfrm>
          <a:prstGeom prst="diamond">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150" sz="1400" b="0" i="0" u="none" strike="noStrike" kern="0" cap="none" spc="0" normalizeH="0" baseline="0" noProof="0" err="1">
              <a:ln>
                <a:noFill/>
              </a:ln>
              <a:solidFill>
                <a:srgbClr val="EEE3CF"/>
              </a:solidFill>
              <a:effectLst/>
              <a:uLnTx/>
              <a:uFillTx/>
              <a:latin typeface="Avenir Next LT Pro" panose="020B0504020202020204" pitchFamily="34" charset="0"/>
              <a:ea typeface="+mn-ea"/>
              <a:cs typeface="+mn-cs"/>
              <a:sym typeface="Arial"/>
            </a:endParaRPr>
          </a:p>
        </p:txBody>
      </p:sp>
      <p:sp>
        <p:nvSpPr>
          <p:cNvPr id="12" name="TextBox 11">
            <a:extLst>
              <a:ext uri="{FF2B5EF4-FFF2-40B4-BE49-F238E27FC236}">
                <a16:creationId xmlns:a16="http://schemas.microsoft.com/office/drawing/2014/main" id="{74952E0D-32EB-B21F-6BAC-16BC0F278D3A}"/>
              </a:ext>
            </a:extLst>
          </p:cNvPr>
          <p:cNvSpPr txBox="1"/>
          <p:nvPr/>
        </p:nvSpPr>
        <p:spPr>
          <a:xfrm>
            <a:off x="5995942" y="2048966"/>
            <a:ext cx="237136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150" sz="1000" b="1"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rPr>
              <a:t>By 1 January 2028: </a:t>
            </a:r>
            <a:r>
              <a:rPr kumimoji="0" lang="en-150" sz="1000" b="0"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rPr>
              <a:t>Establishment of criteria by EC</a:t>
            </a:r>
            <a:endParaRPr kumimoji="0" lang="en-US" sz="1000" b="0"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endParaRPr>
          </a:p>
        </p:txBody>
      </p:sp>
      <p:sp>
        <p:nvSpPr>
          <p:cNvPr id="13" name="TextBox 12">
            <a:extLst>
              <a:ext uri="{FF2B5EF4-FFF2-40B4-BE49-F238E27FC236}">
                <a16:creationId xmlns:a16="http://schemas.microsoft.com/office/drawing/2014/main" id="{B22B8EB3-1188-7F31-719F-575CC041C6B8}"/>
              </a:ext>
            </a:extLst>
          </p:cNvPr>
          <p:cNvSpPr txBox="1"/>
          <p:nvPr/>
        </p:nvSpPr>
        <p:spPr>
          <a:xfrm>
            <a:off x="8906227" y="2656351"/>
            <a:ext cx="219240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150" sz="1000" b="1"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rPr>
              <a:t>By 1</a:t>
            </a:r>
            <a:r>
              <a:rPr lang="en-150" sz="1000" b="1" dirty="0">
                <a:latin typeface="Avenir Next LT Pro" panose="020B0504020202020204" pitchFamily="34" charset="0"/>
                <a:ea typeface="+mn-ea"/>
              </a:rPr>
              <a:t> </a:t>
            </a:r>
            <a:r>
              <a:rPr kumimoji="0" lang="en-150" sz="1000" b="1"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rPr>
              <a:t>January 2030</a:t>
            </a:r>
            <a:r>
              <a:rPr kumimoji="0" lang="en-150" sz="1000" b="0"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rPr>
              <a:t> Establishment of criteria by EC</a:t>
            </a:r>
            <a:endParaRPr kumimoji="0" lang="en-US" sz="1000" b="0"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endParaRPr>
          </a:p>
        </p:txBody>
      </p:sp>
      <p:sp>
        <p:nvSpPr>
          <p:cNvPr id="16" name="Diamond 15">
            <a:extLst>
              <a:ext uri="{FF2B5EF4-FFF2-40B4-BE49-F238E27FC236}">
                <a16:creationId xmlns:a16="http://schemas.microsoft.com/office/drawing/2014/main" id="{2C83CFBC-2C0C-8824-D175-D2FE752FDAFC}"/>
              </a:ext>
            </a:extLst>
          </p:cNvPr>
          <p:cNvSpPr/>
          <p:nvPr/>
        </p:nvSpPr>
        <p:spPr>
          <a:xfrm>
            <a:off x="5117861" y="5108195"/>
            <a:ext cx="120286" cy="109477"/>
          </a:xfrm>
          <a:prstGeom prst="diamond">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150" sz="1400" b="0" i="0" u="none" strike="noStrike" kern="0" cap="none" spc="0" normalizeH="0" baseline="0" noProof="0" err="1">
              <a:ln>
                <a:noFill/>
              </a:ln>
              <a:solidFill>
                <a:srgbClr val="EEE3CF"/>
              </a:solidFill>
              <a:effectLst/>
              <a:uLnTx/>
              <a:uFillTx/>
              <a:latin typeface="Avenir Next LT Pro" panose="020B0504020202020204" pitchFamily="34" charset="0"/>
              <a:ea typeface="+mn-ea"/>
              <a:cs typeface="+mn-cs"/>
              <a:sym typeface="Arial"/>
            </a:endParaRPr>
          </a:p>
        </p:txBody>
      </p:sp>
      <p:sp>
        <p:nvSpPr>
          <p:cNvPr id="17" name="TextBox 16">
            <a:extLst>
              <a:ext uri="{FF2B5EF4-FFF2-40B4-BE49-F238E27FC236}">
                <a16:creationId xmlns:a16="http://schemas.microsoft.com/office/drawing/2014/main" id="{200A1E21-5C71-C980-8588-6D2CADAC7808}"/>
              </a:ext>
            </a:extLst>
          </p:cNvPr>
          <p:cNvSpPr txBox="1"/>
          <p:nvPr/>
        </p:nvSpPr>
        <p:spPr>
          <a:xfrm>
            <a:off x="5306945" y="5015084"/>
            <a:ext cx="256819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150" sz="1000" b="1"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rPr>
              <a:t>By 30 June 2027</a:t>
            </a:r>
            <a:r>
              <a:rPr kumimoji="0" lang="en-150" sz="1000" b="0"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rPr>
              <a:t>: Establishment of methodology for calculation by EC</a:t>
            </a:r>
            <a:endParaRPr kumimoji="0" lang="en-US" sz="1000" b="0"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endParaRPr>
          </a:p>
        </p:txBody>
      </p:sp>
      <p:sp>
        <p:nvSpPr>
          <p:cNvPr id="18" name="Diamond 17">
            <a:extLst>
              <a:ext uri="{FF2B5EF4-FFF2-40B4-BE49-F238E27FC236}">
                <a16:creationId xmlns:a16="http://schemas.microsoft.com/office/drawing/2014/main" id="{21E0DBE8-29E0-1D73-6740-3DE692BF4FB4}"/>
              </a:ext>
            </a:extLst>
          </p:cNvPr>
          <p:cNvSpPr/>
          <p:nvPr/>
        </p:nvSpPr>
        <p:spPr>
          <a:xfrm>
            <a:off x="10370864" y="5157061"/>
            <a:ext cx="120286" cy="109477"/>
          </a:xfrm>
          <a:prstGeom prst="diamond">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150" sz="1400" b="0" i="0" u="none" strike="noStrike" kern="0" cap="none" spc="0" normalizeH="0" baseline="0" noProof="0" err="1">
              <a:ln>
                <a:noFill/>
              </a:ln>
              <a:solidFill>
                <a:srgbClr val="EEE3CF"/>
              </a:solidFill>
              <a:effectLst/>
              <a:uLnTx/>
              <a:uFillTx/>
              <a:latin typeface="Avenir Next LT Pro" panose="020B0504020202020204" pitchFamily="34" charset="0"/>
              <a:ea typeface="+mn-ea"/>
              <a:cs typeface="+mn-cs"/>
              <a:sym typeface="Arial"/>
            </a:endParaRPr>
          </a:p>
        </p:txBody>
      </p:sp>
      <p:sp>
        <p:nvSpPr>
          <p:cNvPr id="20" name="TextBox 19">
            <a:extLst>
              <a:ext uri="{FF2B5EF4-FFF2-40B4-BE49-F238E27FC236}">
                <a16:creationId xmlns:a16="http://schemas.microsoft.com/office/drawing/2014/main" id="{2E803131-F076-ADAF-FD92-5E74E4A6692B}"/>
              </a:ext>
            </a:extLst>
          </p:cNvPr>
          <p:cNvSpPr txBox="1"/>
          <p:nvPr/>
        </p:nvSpPr>
        <p:spPr>
          <a:xfrm>
            <a:off x="10573319" y="4976956"/>
            <a:ext cx="1456284"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150" sz="1000" b="1"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rPr>
              <a:t>By 1 January 2034</a:t>
            </a:r>
            <a:r>
              <a:rPr kumimoji="0" lang="en-150" sz="1000" b="0"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rPr>
              <a:t>: Review of implementation and feasibility of targets</a:t>
            </a:r>
            <a:endParaRPr kumimoji="0" lang="en-US" sz="1000" b="0"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endParaRPr>
          </a:p>
        </p:txBody>
      </p:sp>
      <p:sp>
        <p:nvSpPr>
          <p:cNvPr id="55" name="Rectangle: Rounded Corners 54">
            <a:extLst>
              <a:ext uri="{FF2B5EF4-FFF2-40B4-BE49-F238E27FC236}">
                <a16:creationId xmlns:a16="http://schemas.microsoft.com/office/drawing/2014/main" id="{C7E344BA-65FB-776F-BB8E-D9786448AFFC}"/>
              </a:ext>
            </a:extLst>
          </p:cNvPr>
          <p:cNvSpPr/>
          <p:nvPr/>
        </p:nvSpPr>
        <p:spPr>
          <a:xfrm>
            <a:off x="77688" y="4951473"/>
            <a:ext cx="2621226" cy="453539"/>
          </a:xfrm>
          <a:prstGeom prst="round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defPPr>
              <a:defRPr lang="en-US"/>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1200" cap="none" spc="0" normalizeH="0" baseline="0" noProof="0">
                <a:ln>
                  <a:noFill/>
                </a:ln>
                <a:solidFill>
                  <a:srgbClr val="FFFFFF"/>
                </a:solidFill>
                <a:effectLst/>
                <a:uLnTx/>
                <a:uFillTx/>
                <a:latin typeface="Avenir Next LT Pro" panose="020B0504020202020204" pitchFamily="34" charset="0"/>
                <a:ea typeface="Lato" panose="020F0502020204030203" pitchFamily="34" charset="0"/>
                <a:cs typeface="Lato" panose="020F0502020204030203" pitchFamily="34" charset="0"/>
                <a:sym typeface="Arial"/>
              </a:rPr>
              <a:t>Calculation rules and methodology for reuse target</a:t>
            </a:r>
          </a:p>
        </p:txBody>
      </p:sp>
      <p:sp>
        <p:nvSpPr>
          <p:cNvPr id="56" name="Diamond 55">
            <a:extLst>
              <a:ext uri="{FF2B5EF4-FFF2-40B4-BE49-F238E27FC236}">
                <a16:creationId xmlns:a16="http://schemas.microsoft.com/office/drawing/2014/main" id="{6C335155-E037-150C-7E11-47870C341365}"/>
              </a:ext>
            </a:extLst>
          </p:cNvPr>
          <p:cNvSpPr/>
          <p:nvPr/>
        </p:nvSpPr>
        <p:spPr>
          <a:xfrm>
            <a:off x="4357089" y="3350514"/>
            <a:ext cx="120286" cy="109477"/>
          </a:xfrm>
          <a:prstGeom prst="diamond">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150" sz="1400" b="0" i="0" u="none" strike="noStrike" kern="0" cap="none" spc="0" normalizeH="0" baseline="0" noProof="0" dirty="0">
              <a:ln>
                <a:noFill/>
              </a:ln>
              <a:solidFill>
                <a:srgbClr val="EEE3CF"/>
              </a:solidFill>
              <a:effectLst/>
              <a:uLnTx/>
              <a:uFillTx/>
              <a:latin typeface="Avenir Next LT Pro" panose="020B0504020202020204" pitchFamily="34" charset="0"/>
              <a:ea typeface="+mn-ea"/>
              <a:cs typeface="+mn-cs"/>
              <a:sym typeface="Arial"/>
            </a:endParaRPr>
          </a:p>
        </p:txBody>
      </p:sp>
      <p:sp>
        <p:nvSpPr>
          <p:cNvPr id="57" name="TextBox 56">
            <a:extLst>
              <a:ext uri="{FF2B5EF4-FFF2-40B4-BE49-F238E27FC236}">
                <a16:creationId xmlns:a16="http://schemas.microsoft.com/office/drawing/2014/main" id="{CC61F8CB-231A-0C5D-2F96-0DDC7121FFF8}"/>
              </a:ext>
            </a:extLst>
          </p:cNvPr>
          <p:cNvSpPr txBox="1"/>
          <p:nvPr/>
        </p:nvSpPr>
        <p:spPr>
          <a:xfrm>
            <a:off x="3503317" y="5282118"/>
            <a:ext cx="1842867"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lang="en-150" sz="1000" b="1" dirty="0">
                <a:latin typeface="Avenir Next LT Pro" panose="020B0504020202020204" pitchFamily="34" charset="0"/>
                <a:ea typeface="+mn-ea"/>
              </a:rPr>
              <a:t>By 12 February</a:t>
            </a:r>
            <a:r>
              <a:rPr kumimoji="0" lang="en-150" sz="1000" b="1"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rPr>
              <a:t> 2027</a:t>
            </a:r>
            <a:r>
              <a:rPr kumimoji="0" lang="en-150" sz="1000" b="0"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rPr>
              <a:t>: Establishment of min. no. of rotations by EC</a:t>
            </a:r>
            <a:endParaRPr kumimoji="0" lang="en-US" sz="1000" b="0"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endParaRPr>
          </a:p>
        </p:txBody>
      </p:sp>
      <p:sp>
        <p:nvSpPr>
          <p:cNvPr id="61" name="Diamond 60">
            <a:extLst>
              <a:ext uri="{FF2B5EF4-FFF2-40B4-BE49-F238E27FC236}">
                <a16:creationId xmlns:a16="http://schemas.microsoft.com/office/drawing/2014/main" id="{4D18AFFC-AA7B-9D51-6701-074C786FF1D9}"/>
              </a:ext>
            </a:extLst>
          </p:cNvPr>
          <p:cNvSpPr/>
          <p:nvPr/>
        </p:nvSpPr>
        <p:spPr>
          <a:xfrm>
            <a:off x="3468487" y="3945059"/>
            <a:ext cx="120286" cy="109477"/>
          </a:xfrm>
          <a:prstGeom prst="diamond">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150" sz="1400" b="0" i="0" u="none" strike="noStrike" kern="0" cap="none" spc="0" normalizeH="0" baseline="0" noProof="0" err="1">
              <a:ln>
                <a:noFill/>
              </a:ln>
              <a:solidFill>
                <a:srgbClr val="EEE3CF"/>
              </a:solidFill>
              <a:effectLst/>
              <a:uLnTx/>
              <a:uFillTx/>
              <a:latin typeface="Avenir Next LT Pro" panose="020B0504020202020204" pitchFamily="34" charset="0"/>
              <a:ea typeface="+mn-ea"/>
              <a:cs typeface="+mn-cs"/>
              <a:sym typeface="Arial"/>
            </a:endParaRPr>
          </a:p>
        </p:txBody>
      </p:sp>
      <p:sp>
        <p:nvSpPr>
          <p:cNvPr id="62" name="TextBox 61">
            <a:extLst>
              <a:ext uri="{FF2B5EF4-FFF2-40B4-BE49-F238E27FC236}">
                <a16:creationId xmlns:a16="http://schemas.microsoft.com/office/drawing/2014/main" id="{BB2D53D6-91A0-821E-B61F-0B98BA171998}"/>
              </a:ext>
            </a:extLst>
          </p:cNvPr>
          <p:cNvSpPr txBox="1"/>
          <p:nvPr/>
        </p:nvSpPr>
        <p:spPr>
          <a:xfrm>
            <a:off x="3674393" y="3784660"/>
            <a:ext cx="2054807"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150" sz="1000" b="1"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rPr>
              <a:t>By 12 August 2026</a:t>
            </a:r>
            <a:r>
              <a:rPr kumimoji="0" lang="en-150" sz="1000" b="0"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rPr>
              <a:t>:Establishment of labelling requirements and specifications by EC</a:t>
            </a:r>
            <a:endParaRPr kumimoji="0" lang="en-US" sz="1000" b="0"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endParaRPr>
          </a:p>
        </p:txBody>
      </p:sp>
      <p:sp>
        <p:nvSpPr>
          <p:cNvPr id="24" name="Rectangle: Rounded Corners 23">
            <a:extLst>
              <a:ext uri="{FF2B5EF4-FFF2-40B4-BE49-F238E27FC236}">
                <a16:creationId xmlns:a16="http://schemas.microsoft.com/office/drawing/2014/main" id="{6DE3C79B-A518-52D8-F09D-8CD8D3A236B0}"/>
              </a:ext>
            </a:extLst>
          </p:cNvPr>
          <p:cNvSpPr/>
          <p:nvPr/>
        </p:nvSpPr>
        <p:spPr>
          <a:xfrm>
            <a:off x="10431007" y="1536030"/>
            <a:ext cx="1456284" cy="255280"/>
          </a:xfrm>
          <a:prstGeom prst="roundRect">
            <a:avLst>
              <a:gd name="adj" fmla="val 50000"/>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200" b="1" i="0" u="none" strike="noStrike" kern="1200" cap="none" spc="0" normalizeH="0" baseline="0" noProof="0" dirty="0">
                <a:ln>
                  <a:noFill/>
                </a:ln>
                <a:solidFill>
                  <a:prstClr val="white"/>
                </a:solidFill>
                <a:effectLst/>
                <a:uLnTx/>
                <a:uFillTx/>
                <a:latin typeface="Avenir Next LT Pro" panose="020B0504020202020204" pitchFamily="34" charset="0"/>
                <a:ea typeface="Lato" panose="020F0502020204030203" pitchFamily="34" charset="0"/>
                <a:cs typeface="Lato" panose="020F0502020204030203" pitchFamily="34" charset="0"/>
                <a:sym typeface="Arial"/>
              </a:rPr>
              <a:t>2034</a:t>
            </a:r>
            <a:endParaRPr kumimoji="0" lang="en-150" sz="1200" b="1" i="0" u="none" strike="noStrike" kern="1200" cap="none" spc="0" normalizeH="0" baseline="0" noProof="0" dirty="0">
              <a:ln>
                <a:noFill/>
              </a:ln>
              <a:solidFill>
                <a:prstClr val="white"/>
              </a:solidFill>
              <a:effectLst/>
              <a:uLnTx/>
              <a:uFillTx/>
              <a:latin typeface="Avenir Next LT Pro" panose="020B0504020202020204" pitchFamily="34" charset="0"/>
              <a:ea typeface="Lato" panose="020F0502020204030203" pitchFamily="34" charset="0"/>
              <a:cs typeface="Lato" panose="020F0502020204030203" pitchFamily="34" charset="0"/>
              <a:sym typeface="Arial"/>
            </a:endParaRPr>
          </a:p>
        </p:txBody>
      </p:sp>
      <p:sp>
        <p:nvSpPr>
          <p:cNvPr id="3" name="Diamond 2">
            <a:extLst>
              <a:ext uri="{FF2B5EF4-FFF2-40B4-BE49-F238E27FC236}">
                <a16:creationId xmlns:a16="http://schemas.microsoft.com/office/drawing/2014/main" id="{51EC58D1-DCF9-2AA1-B7F3-4B094363B311}"/>
              </a:ext>
            </a:extLst>
          </p:cNvPr>
          <p:cNvSpPr/>
          <p:nvPr/>
        </p:nvSpPr>
        <p:spPr>
          <a:xfrm>
            <a:off x="4357089" y="5112609"/>
            <a:ext cx="120286" cy="109477"/>
          </a:xfrm>
          <a:prstGeom prst="diamond">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150" sz="1400" b="0" i="0" u="none" strike="noStrike" kern="0" cap="none" spc="0" normalizeH="0" baseline="0" noProof="0" err="1">
              <a:ln>
                <a:noFill/>
              </a:ln>
              <a:solidFill>
                <a:srgbClr val="EEE3CF"/>
              </a:solidFill>
              <a:effectLst/>
              <a:uLnTx/>
              <a:uFillTx/>
              <a:latin typeface="Avenir Next LT Pro" panose="020B0504020202020204" pitchFamily="34" charset="0"/>
              <a:ea typeface="+mn-ea"/>
              <a:cs typeface="+mn-cs"/>
              <a:sym typeface="Arial"/>
            </a:endParaRPr>
          </a:p>
        </p:txBody>
      </p:sp>
      <p:pic>
        <p:nvPicPr>
          <p:cNvPr id="4" name="Graphic 3">
            <a:extLst>
              <a:ext uri="{FF2B5EF4-FFF2-40B4-BE49-F238E27FC236}">
                <a16:creationId xmlns:a16="http://schemas.microsoft.com/office/drawing/2014/main" id="{6AE1552A-39F0-D2C7-ACE5-07C028F658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18795" y="219270"/>
            <a:ext cx="785830" cy="496313"/>
          </a:xfrm>
          <a:prstGeom prst="rect">
            <a:avLst/>
          </a:prstGeom>
        </p:spPr>
      </p:pic>
      <p:sp>
        <p:nvSpPr>
          <p:cNvPr id="5" name="TextBox 4">
            <a:extLst>
              <a:ext uri="{FF2B5EF4-FFF2-40B4-BE49-F238E27FC236}">
                <a16:creationId xmlns:a16="http://schemas.microsoft.com/office/drawing/2014/main" id="{1F051D81-ABA8-420B-12C2-56AD576D9A7E}"/>
              </a:ext>
            </a:extLst>
          </p:cNvPr>
          <p:cNvSpPr txBox="1"/>
          <p:nvPr/>
        </p:nvSpPr>
        <p:spPr>
          <a:xfrm>
            <a:off x="4548247" y="3182694"/>
            <a:ext cx="2196502"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150" sz="1000" b="1"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rPr>
              <a:t>By 12 February 2027</a:t>
            </a:r>
            <a:r>
              <a:rPr kumimoji="0" lang="en-150" sz="1000" b="0"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rPr>
              <a:t>:Establishment of methodology for compliance with packaging minimisation</a:t>
            </a:r>
            <a:endParaRPr kumimoji="0" lang="en-US" sz="1000" b="0"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endParaRPr>
          </a:p>
        </p:txBody>
      </p:sp>
      <p:sp>
        <p:nvSpPr>
          <p:cNvPr id="8" name="Diamond 7">
            <a:extLst>
              <a:ext uri="{FF2B5EF4-FFF2-40B4-BE49-F238E27FC236}">
                <a16:creationId xmlns:a16="http://schemas.microsoft.com/office/drawing/2014/main" id="{30C386A7-CD9C-3902-D83B-F6EED7C48E2A}"/>
              </a:ext>
            </a:extLst>
          </p:cNvPr>
          <p:cNvSpPr/>
          <p:nvPr/>
        </p:nvSpPr>
        <p:spPr>
          <a:xfrm>
            <a:off x="5729201" y="4528071"/>
            <a:ext cx="120286" cy="109477"/>
          </a:xfrm>
          <a:prstGeom prst="diamond">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150" sz="1400" b="0" i="0" u="none" strike="noStrike" kern="0" cap="none" spc="0" normalizeH="0" baseline="0" noProof="0" dirty="0">
              <a:ln>
                <a:noFill/>
              </a:ln>
              <a:solidFill>
                <a:srgbClr val="EEE3CF"/>
              </a:solidFill>
              <a:effectLst/>
              <a:uLnTx/>
              <a:uFillTx/>
              <a:latin typeface="Avenir Next LT Pro" panose="020B0504020202020204" pitchFamily="34" charset="0"/>
              <a:ea typeface="+mn-ea"/>
              <a:cs typeface="+mn-cs"/>
              <a:sym typeface="Arial"/>
            </a:endParaRPr>
          </a:p>
        </p:txBody>
      </p:sp>
      <p:sp>
        <p:nvSpPr>
          <p:cNvPr id="10" name="TextBox 9">
            <a:extLst>
              <a:ext uri="{FF2B5EF4-FFF2-40B4-BE49-F238E27FC236}">
                <a16:creationId xmlns:a16="http://schemas.microsoft.com/office/drawing/2014/main" id="{BABEB8CD-B890-10C5-E8E3-73E9D5876B6B}"/>
              </a:ext>
            </a:extLst>
          </p:cNvPr>
          <p:cNvSpPr txBox="1"/>
          <p:nvPr/>
        </p:nvSpPr>
        <p:spPr>
          <a:xfrm>
            <a:off x="5920359" y="4360251"/>
            <a:ext cx="2446952"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150" sz="1000" b="1"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rPr>
              <a:t>By 12 February 2028</a:t>
            </a:r>
            <a:r>
              <a:rPr kumimoji="0" lang="en-150" sz="1000" b="0"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rPr>
              <a:t>:Establishment of methodology for calculation of maximum empty space ratio</a:t>
            </a:r>
            <a:endParaRPr kumimoji="0" lang="en-US" sz="1000" b="0" i="0" u="none" strike="noStrike" kern="0" cap="none" spc="0" normalizeH="0" baseline="0" noProof="0" dirty="0">
              <a:ln>
                <a:noFill/>
              </a:ln>
              <a:solidFill>
                <a:srgbClr val="000000"/>
              </a:solidFill>
              <a:effectLst/>
              <a:uLnTx/>
              <a:uFillTx/>
              <a:latin typeface="Avenir Next LT Pro" panose="020B0504020202020204" pitchFamily="34" charset="0"/>
              <a:ea typeface="+mn-ea"/>
              <a:cs typeface="Arial"/>
              <a:sym typeface="Arial"/>
            </a:endParaRPr>
          </a:p>
        </p:txBody>
      </p:sp>
      <p:pic>
        <p:nvPicPr>
          <p:cNvPr id="11" name="Picture 8">
            <a:extLst>
              <a:ext uri="{FF2B5EF4-FFF2-40B4-BE49-F238E27FC236}">
                <a16:creationId xmlns:a16="http://schemas.microsoft.com/office/drawing/2014/main" id="{32EDBD2D-40A4-A7FB-4774-E2AF19896F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96262" y="6040936"/>
            <a:ext cx="599568" cy="6400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9279474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LIDEHUBID" val="604247865060183107746714585886410639262359645924268378775870"/>
  <p:tag name="SLIDEHUBUPDATETIME" val="2023-11-15 13:16:28.820"/>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Dentons 16:9">
  <a:themeElements>
    <a:clrScheme name="Dentons Global Advisors">
      <a:dk1>
        <a:srgbClr val="FFFFFF"/>
      </a:dk1>
      <a:lt1>
        <a:srgbClr val="702082"/>
      </a:lt1>
      <a:dk2>
        <a:srgbClr val="707371"/>
      </a:dk2>
      <a:lt2>
        <a:srgbClr val="5F2067"/>
      </a:lt2>
      <a:accent1>
        <a:srgbClr val="A05EB5"/>
      </a:accent1>
      <a:accent2>
        <a:srgbClr val="545859"/>
      </a:accent2>
      <a:accent3>
        <a:srgbClr val="9EA2A2"/>
      </a:accent3>
      <a:accent4>
        <a:srgbClr val="C7C9C7"/>
      </a:accent4>
      <a:accent5>
        <a:srgbClr val="00A9E0"/>
      </a:accent5>
      <a:accent6>
        <a:srgbClr val="F1B334"/>
      </a:accent6>
      <a:hlink>
        <a:srgbClr val="5F2167"/>
      </a:hlink>
      <a:folHlink>
        <a:srgbClr val="A05EB5"/>
      </a:folHlink>
    </a:clrScheme>
    <a:fontScheme name="Denton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80000" indent="-180000" algn="l">
          <a:spcAft>
            <a:spcPts val="600"/>
          </a:spcAft>
          <a:buFont typeface="Arial" panose="020B0604020202020204" pitchFamily="34" charset="0"/>
          <a:buChar char="•"/>
          <a:defRPr sz="1600" dirty="0" err="1" smtClean="0">
            <a:solidFill>
              <a:schemeClr val="tx2"/>
            </a:solidFill>
          </a:defRPr>
        </a:defPPr>
      </a:lstStyle>
    </a:txDef>
  </a:objectDefaults>
  <a:extraClrSchemeLst/>
  <a:custClrLst>
    <a:custClr name="Purple">
      <a:srgbClr val="702082"/>
    </a:custClr>
    <a:custClr name="Light Purple">
      <a:srgbClr val="A05EB5"/>
    </a:custClr>
    <a:custClr name="Dark Purple">
      <a:srgbClr val="5F2167"/>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ed">
      <a:srgbClr val="DA291C"/>
    </a:custClr>
    <a:custClr name="Gold">
      <a:srgbClr val="F1B434"/>
    </a:custClr>
    <a:custClr name="Green">
      <a:srgbClr val="43B02A"/>
    </a:custClr>
    <a:custClr name="Teal">
      <a:srgbClr val="00A499"/>
    </a:custClr>
    <a:custClr name="Blue">
      <a:srgbClr val="00A9E0"/>
    </a:custClr>
    <a:custClr name="Dark Red">
      <a:srgbClr val="9D2235"/>
    </a:custClr>
    <a:custClr name="Orange">
      <a:srgbClr val="ED8B00"/>
    </a:custClr>
    <a:custClr name="Dark Green">
      <a:srgbClr val="286140"/>
    </a:custClr>
    <a:custClr name="Dark Teal">
      <a:srgbClr val="00685D"/>
    </a:custClr>
    <a:custClr name="Dark Blue">
      <a:srgbClr val="004C97"/>
    </a:custClr>
    <a:custClr name="Brown">
      <a:srgbClr val="85431E"/>
    </a:custClr>
    <a:custClr name="Dark Pink">
      <a:srgbClr val="890C58"/>
    </a:custClr>
    <a:custClr name="Pink">
      <a:srgbClr val="D00070"/>
    </a:custClr>
    <a:custClr name="Dark Grey">
      <a:srgbClr val="545859"/>
    </a:custClr>
    <a:custClr name="Grey">
      <a:srgbClr val="707372"/>
    </a:custClr>
    <a:custClr name="Light Grey">
      <a:srgbClr val="9EA2A2"/>
    </a:custClr>
    <a:custClr name="Ekstra Light Grey">
      <a:srgbClr val="C7C9C7"/>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DGA Template" id="{131D16E4-34F6-4761-887D-922B37BA1000}" vid="{DF6334DC-6561-4F96-914A-69F1E938FC11}"/>
    </a:ext>
  </a:extLst>
</a:theme>
</file>

<file path=ppt/theme/theme2.xml><?xml version="1.0" encoding="utf-8"?>
<a:theme xmlns:a="http://schemas.openxmlformats.org/drawingml/2006/main" name="1_DGA Template">
  <a:themeElements>
    <a:clrScheme name="Custom 2">
      <a:dk1>
        <a:srgbClr val="02003B"/>
      </a:dk1>
      <a:lt1>
        <a:srgbClr val="EEE3CF"/>
      </a:lt1>
      <a:dk2>
        <a:srgbClr val="05028B"/>
      </a:dk2>
      <a:lt2>
        <a:srgbClr val="FFFFFF"/>
      </a:lt2>
      <a:accent1>
        <a:srgbClr val="4032E7"/>
      </a:accent1>
      <a:accent2>
        <a:srgbClr val="FFAF34"/>
      </a:accent2>
      <a:accent3>
        <a:srgbClr val="9BC8D1"/>
      </a:accent3>
      <a:accent4>
        <a:srgbClr val="FFFFFF"/>
      </a:accent4>
      <a:accent5>
        <a:srgbClr val="FFFFFF"/>
      </a:accent5>
      <a:accent6>
        <a:srgbClr val="FFFFFF"/>
      </a:accent6>
      <a:hlink>
        <a:srgbClr val="05028B"/>
      </a:hlink>
      <a:folHlink>
        <a:srgbClr val="0502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GA PPT Template June 2024" id="{85A0D593-0ACA-A248-A012-3D3EDD5B90DE}" vid="{88B89D62-00D5-FB48-B60D-3B206D4EC205}"/>
    </a:ext>
  </a:ext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 dockstate="right" visibility="0" width="350"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B5E16768-A3D6-4B19-99CA-D23A681B22F9}">
  <we:reference id="a761e866-31f6-4676-9a6c-095a3a900831" version="1.0.0.7" store="EXCatalog" storeType="EXCatalog"/>
  <we:alternateReferences>
    <we:reference id="WA200001625" version="1.0.0.7" store="en-US"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C6D70D3C-12DA-47D1-9EC8-ADB215BFAFAF}">
  <we:reference id="512bb70a-1733-11ee-be56-0242ac120002" version="1.0.0.1" store="EXCatalog" storeType="EXCatalog"/>
  <we:alternateReferences>
    <we:reference id="WA200005701" version="1.0.0.1"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25505B3712404187B86A9F54CF2A1C" ma:contentTypeVersion="6" ma:contentTypeDescription="Create a new document." ma:contentTypeScope="" ma:versionID="be148c27a3e43bde46318b9d8bcb84be">
  <xsd:schema xmlns:xsd="http://www.w3.org/2001/XMLSchema" xmlns:xs="http://www.w3.org/2001/XMLSchema" xmlns:p="http://schemas.microsoft.com/office/2006/metadata/properties" xmlns:ns2="bf4895ea-7565-4fdd-8ae1-f052f61422be" xmlns:ns3="4c307da9-465c-4e56-bc6e-469b3c75747c" targetNamespace="http://schemas.microsoft.com/office/2006/metadata/properties" ma:root="true" ma:fieldsID="dfd6acaa2a84a02db250ee72f3a27efb" ns2:_="" ns3:_="">
    <xsd:import namespace="bf4895ea-7565-4fdd-8ae1-f052f61422be"/>
    <xsd:import namespace="4c307da9-465c-4e56-bc6e-469b3c75747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4895ea-7565-4fdd-8ae1-f052f61422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307da9-465c-4e56-bc6e-469b3c75747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33A520-4DF3-44B7-AF60-C59C154275A7}">
  <ds:schemaRefs>
    <ds:schemaRef ds:uri="http://schemas.microsoft.com/sharepoint/v3/contenttype/forms"/>
  </ds:schemaRefs>
</ds:datastoreItem>
</file>

<file path=customXml/itemProps2.xml><?xml version="1.0" encoding="utf-8"?>
<ds:datastoreItem xmlns:ds="http://schemas.openxmlformats.org/officeDocument/2006/customXml" ds:itemID="{C0839973-ACD0-4B89-9BFD-CB24DD119B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4895ea-7565-4fdd-8ae1-f052f61422be"/>
    <ds:schemaRef ds:uri="4c307da9-465c-4e56-bc6e-469b3c7574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DGA PPT Template June 2024</Template>
  <TotalTime>2449</TotalTime>
  <Words>141</Words>
  <Application>Microsoft Office PowerPoint</Application>
  <PresentationFormat>Breedbeeld</PresentationFormat>
  <Paragraphs>23</Paragraphs>
  <Slides>1</Slides>
  <Notes>1</Notes>
  <HiddenSlides>0</HiddenSlides>
  <MMClips>0</MMClips>
  <ScaleCrop>false</ScaleCrop>
  <HeadingPairs>
    <vt:vector size="8" baseType="variant">
      <vt:variant>
        <vt:lpstr>Gebruikte lettertypen</vt:lpstr>
      </vt:variant>
      <vt:variant>
        <vt:i4>6</vt:i4>
      </vt:variant>
      <vt:variant>
        <vt:lpstr>Thema</vt:lpstr>
      </vt:variant>
      <vt:variant>
        <vt:i4>2</vt:i4>
      </vt:variant>
      <vt:variant>
        <vt:lpstr>Ingesloten OLE-bronprogramma's</vt:lpstr>
      </vt:variant>
      <vt:variant>
        <vt:i4>1</vt:i4>
      </vt:variant>
      <vt:variant>
        <vt:lpstr>Diatitels</vt:lpstr>
      </vt:variant>
      <vt:variant>
        <vt:i4>1</vt:i4>
      </vt:variant>
    </vt:vector>
  </HeadingPairs>
  <TitlesOfParts>
    <vt:vector size="10" baseType="lpstr">
      <vt:lpstr>Arial</vt:lpstr>
      <vt:lpstr>Arial Black</vt:lpstr>
      <vt:lpstr>Avenir Next</vt:lpstr>
      <vt:lpstr>Avenir Next LT Pro</vt:lpstr>
      <vt:lpstr>Calibri</vt:lpstr>
      <vt:lpstr>Open Sans Light</vt:lpstr>
      <vt:lpstr>Dentons 16:9</vt:lpstr>
      <vt:lpstr>1_DGA Template</vt:lpstr>
      <vt:lpstr>think-cell Slide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Unpacking Packaging and Packaging Waste Regulation</dc:title>
  <dc:subject/>
  <dc:creator>Tomáš Halaška</dc:creator>
  <cp:keywords/>
  <dc:description/>
  <cp:lastModifiedBy>Marion van der Laan</cp:lastModifiedBy>
  <cp:revision>100</cp:revision>
  <dcterms:created xsi:type="dcterms:W3CDTF">2024-09-10T09:02:47Z</dcterms:created>
  <dcterms:modified xsi:type="dcterms:W3CDTF">2025-01-28T13:44:07Z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0x010100A525505B3712404187B86A9F54CF2A1C</vt:lpwstr>
  </property>
</Properties>
</file>